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258" r:id="rId4"/>
    <p:sldId id="270" r:id="rId5"/>
    <p:sldId id="259" r:id="rId6"/>
    <p:sldId id="260" r:id="rId7"/>
    <p:sldId id="262" r:id="rId8"/>
    <p:sldId id="263" r:id="rId9"/>
    <p:sldId id="264" r:id="rId10"/>
    <p:sldId id="265" r:id="rId11"/>
    <p:sldId id="266" r:id="rId12"/>
    <p:sldId id="261" r:id="rId13"/>
    <p:sldId id="267" r:id="rId14"/>
    <p:sldId id="268" r:id="rId15"/>
    <p:sldId id="269"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33DBDB-CBE1-4AC7-A786-246724630995}" v="236" dt="2023-10-03T16:15:33.5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esh Jayakumar" userId="S::magesh.jayakumar.c@revature.com::b8ead12c-d424-4f71-b439-5dd625802563" providerId="AD" clId="Web-{DD33DBDB-CBE1-4AC7-A786-246724630995}"/>
    <pc:docChg chg="addSld delSld modSld addMainMaster delMainMaster">
      <pc:chgData name="Magesh Jayakumar" userId="S::magesh.jayakumar.c@revature.com::b8ead12c-d424-4f71-b439-5dd625802563" providerId="AD" clId="Web-{DD33DBDB-CBE1-4AC7-A786-246724630995}" dt="2023-10-03T16:15:32.284" v="206" actId="14100"/>
      <pc:docMkLst>
        <pc:docMk/>
      </pc:docMkLst>
      <pc:sldChg chg="addSp delSp modSp mod setBg modClrScheme addAnim chgLayout">
        <pc:chgData name="Magesh Jayakumar" userId="S::magesh.jayakumar.c@revature.com::b8ead12c-d424-4f71-b439-5dd625802563" providerId="AD" clId="Web-{DD33DBDB-CBE1-4AC7-A786-246724630995}" dt="2023-10-03T10:51:30.199" v="3"/>
        <pc:sldMkLst>
          <pc:docMk/>
          <pc:sldMk cId="109857222" sldId="256"/>
        </pc:sldMkLst>
        <pc:spChg chg="mod">
          <ac:chgData name="Magesh Jayakumar" userId="S::magesh.jayakumar.c@revature.com::b8ead12c-d424-4f71-b439-5dd625802563" providerId="AD" clId="Web-{DD33DBDB-CBE1-4AC7-A786-246724630995}" dt="2023-10-03T10:51:23.792" v="1"/>
          <ac:spMkLst>
            <pc:docMk/>
            <pc:sldMk cId="109857222" sldId="256"/>
            <ac:spMk id="2" creationId="{00000000-0000-0000-0000-000000000000}"/>
          </ac:spMkLst>
        </pc:spChg>
        <pc:spChg chg="del mod">
          <ac:chgData name="Magesh Jayakumar" userId="S::magesh.jayakumar.c@revature.com::b8ead12c-d424-4f71-b439-5dd625802563" providerId="AD" clId="Web-{DD33DBDB-CBE1-4AC7-A786-246724630995}" dt="2023-10-03T10:51:30.199" v="3"/>
          <ac:spMkLst>
            <pc:docMk/>
            <pc:sldMk cId="109857222" sldId="256"/>
            <ac:spMk id="3" creationId="{00000000-0000-0000-0000-000000000000}"/>
          </ac:spMkLst>
        </pc:spChg>
        <pc:spChg chg="add">
          <ac:chgData name="Magesh Jayakumar" userId="S::magesh.jayakumar.c@revature.com::b8ead12c-d424-4f71-b439-5dd625802563" providerId="AD" clId="Web-{DD33DBDB-CBE1-4AC7-A786-246724630995}" dt="2023-10-03T10:51:23.792" v="1"/>
          <ac:spMkLst>
            <pc:docMk/>
            <pc:sldMk cId="109857222" sldId="256"/>
            <ac:spMk id="9" creationId="{3011B0B3-5679-4759-90B8-3B908C4CBD21}"/>
          </ac:spMkLst>
        </pc:spChg>
        <pc:grpChg chg="add">
          <ac:chgData name="Magesh Jayakumar" userId="S::magesh.jayakumar.c@revature.com::b8ead12c-d424-4f71-b439-5dd625802563" providerId="AD" clId="Web-{DD33DBDB-CBE1-4AC7-A786-246724630995}" dt="2023-10-03T10:51:23.792" v="1"/>
          <ac:grpSpMkLst>
            <pc:docMk/>
            <pc:sldMk cId="109857222" sldId="256"/>
            <ac:grpSpMk id="11" creationId="{50F37AA1-A09B-4E28-987B-38E5060E1BAE}"/>
          </ac:grpSpMkLst>
        </pc:grpChg>
        <pc:picChg chg="add">
          <ac:chgData name="Magesh Jayakumar" userId="S::magesh.jayakumar.c@revature.com::b8ead12c-d424-4f71-b439-5dd625802563" providerId="AD" clId="Web-{DD33DBDB-CBE1-4AC7-A786-246724630995}" dt="2023-10-03T10:51:23.792" v="1"/>
          <ac:picMkLst>
            <pc:docMk/>
            <pc:sldMk cId="109857222" sldId="256"/>
            <ac:picMk id="4" creationId="{D0B8A0AC-434B-C86F-090C-E5E79FADBFD2}"/>
          </ac:picMkLst>
        </pc:picChg>
      </pc:sldChg>
      <pc:sldChg chg="addSp modSp new mod setBg">
        <pc:chgData name="Magesh Jayakumar" userId="S::magesh.jayakumar.c@revature.com::b8ead12c-d424-4f71-b439-5dd625802563" providerId="AD" clId="Web-{DD33DBDB-CBE1-4AC7-A786-246724630995}" dt="2023-10-03T11:00:48.116" v="23"/>
        <pc:sldMkLst>
          <pc:docMk/>
          <pc:sldMk cId="3279226301" sldId="257"/>
        </pc:sldMkLst>
        <pc:spChg chg="mod">
          <ac:chgData name="Magesh Jayakumar" userId="S::magesh.jayakumar.c@revature.com::b8ead12c-d424-4f71-b439-5dd625802563" providerId="AD" clId="Web-{DD33DBDB-CBE1-4AC7-A786-246724630995}" dt="2023-10-03T11:00:48.116" v="23"/>
          <ac:spMkLst>
            <pc:docMk/>
            <pc:sldMk cId="3279226301" sldId="257"/>
            <ac:spMk id="2" creationId="{A72C761D-B000-AAE8-DD25-237C0012B94F}"/>
          </ac:spMkLst>
        </pc:spChg>
        <pc:spChg chg="mod">
          <ac:chgData name="Magesh Jayakumar" userId="S::magesh.jayakumar.c@revature.com::b8ead12c-d424-4f71-b439-5dd625802563" providerId="AD" clId="Web-{DD33DBDB-CBE1-4AC7-A786-246724630995}" dt="2023-10-03T11:00:48.116" v="23"/>
          <ac:spMkLst>
            <pc:docMk/>
            <pc:sldMk cId="3279226301" sldId="257"/>
            <ac:spMk id="3" creationId="{7E931B42-6B08-7FBF-A529-8BCC92A675A6}"/>
          </ac:spMkLst>
        </pc:spChg>
        <pc:spChg chg="add">
          <ac:chgData name="Magesh Jayakumar" userId="S::magesh.jayakumar.c@revature.com::b8ead12c-d424-4f71-b439-5dd625802563" providerId="AD" clId="Web-{DD33DBDB-CBE1-4AC7-A786-246724630995}" dt="2023-10-03T11:00:48.116" v="23"/>
          <ac:spMkLst>
            <pc:docMk/>
            <pc:sldMk cId="3279226301" sldId="257"/>
            <ac:spMk id="9" creationId="{1AEB7F98-32EC-40D3-89EE-C8433023163A}"/>
          </ac:spMkLst>
        </pc:spChg>
        <pc:picChg chg="add">
          <ac:chgData name="Magesh Jayakumar" userId="S::magesh.jayakumar.c@revature.com::b8ead12c-d424-4f71-b439-5dd625802563" providerId="AD" clId="Web-{DD33DBDB-CBE1-4AC7-A786-246724630995}" dt="2023-10-03T11:00:48.116" v="23"/>
          <ac:picMkLst>
            <pc:docMk/>
            <pc:sldMk cId="3279226301" sldId="257"/>
            <ac:picMk id="5" creationId="{54518176-0458-157C-A2CF-F5C49EB2DC89}"/>
          </ac:picMkLst>
        </pc:picChg>
        <pc:cxnChg chg="add">
          <ac:chgData name="Magesh Jayakumar" userId="S::magesh.jayakumar.c@revature.com::b8ead12c-d424-4f71-b439-5dd625802563" providerId="AD" clId="Web-{DD33DBDB-CBE1-4AC7-A786-246724630995}" dt="2023-10-03T11:00:48.116" v="23"/>
          <ac:cxnSpMkLst>
            <pc:docMk/>
            <pc:sldMk cId="3279226301" sldId="257"/>
            <ac:cxnSpMk id="11" creationId="{79A23555-9837-466D-9123-97B89F6CA171}"/>
          </ac:cxnSpMkLst>
        </pc:cxnChg>
      </pc:sldChg>
      <pc:sldChg chg="addSp delSp modSp new">
        <pc:chgData name="Magesh Jayakumar" userId="S::magesh.jayakumar.c@revature.com::b8ead12c-d424-4f71-b439-5dd625802563" providerId="AD" clId="Web-{DD33DBDB-CBE1-4AC7-A786-246724630995}" dt="2023-10-03T11:02:19.076" v="31"/>
        <pc:sldMkLst>
          <pc:docMk/>
          <pc:sldMk cId="2732781565" sldId="258"/>
        </pc:sldMkLst>
        <pc:spChg chg="mod">
          <ac:chgData name="Magesh Jayakumar" userId="S::magesh.jayakumar.c@revature.com::b8ead12c-d424-4f71-b439-5dd625802563" providerId="AD" clId="Web-{DD33DBDB-CBE1-4AC7-A786-246724630995}" dt="2023-10-03T11:02:14.435" v="30" actId="20577"/>
          <ac:spMkLst>
            <pc:docMk/>
            <pc:sldMk cId="2732781565" sldId="258"/>
            <ac:spMk id="2" creationId="{B0D5E299-A02B-C25C-2AD5-4F8F53CF5D68}"/>
          </ac:spMkLst>
        </pc:spChg>
        <pc:spChg chg="del">
          <ac:chgData name="Magesh Jayakumar" userId="S::magesh.jayakumar.c@revature.com::b8ead12c-d424-4f71-b439-5dd625802563" providerId="AD" clId="Web-{DD33DBDB-CBE1-4AC7-A786-246724630995}" dt="2023-10-03T11:02:19.076" v="31"/>
          <ac:spMkLst>
            <pc:docMk/>
            <pc:sldMk cId="2732781565" sldId="258"/>
            <ac:spMk id="3" creationId="{4FF85125-98E6-FF91-190C-315995AE9A78}"/>
          </ac:spMkLst>
        </pc:spChg>
        <pc:picChg chg="add mod ord">
          <ac:chgData name="Magesh Jayakumar" userId="S::magesh.jayakumar.c@revature.com::b8ead12c-d424-4f71-b439-5dd625802563" providerId="AD" clId="Web-{DD33DBDB-CBE1-4AC7-A786-246724630995}" dt="2023-10-03T11:02:19.076" v="31"/>
          <ac:picMkLst>
            <pc:docMk/>
            <pc:sldMk cId="2732781565" sldId="258"/>
            <ac:picMk id="4" creationId="{A5292106-7CA7-57A3-6A50-5B4F707E18F9}"/>
          </ac:picMkLst>
        </pc:picChg>
      </pc:sldChg>
      <pc:sldChg chg="addSp delSp modSp new mod setBg">
        <pc:chgData name="Magesh Jayakumar" userId="S::magesh.jayakumar.c@revature.com::b8ead12c-d424-4f71-b439-5dd625802563" providerId="AD" clId="Web-{DD33DBDB-CBE1-4AC7-A786-246724630995}" dt="2023-10-03T11:05:39.169" v="53"/>
        <pc:sldMkLst>
          <pc:docMk/>
          <pc:sldMk cId="716496925" sldId="259"/>
        </pc:sldMkLst>
        <pc:spChg chg="mod">
          <ac:chgData name="Magesh Jayakumar" userId="S::magesh.jayakumar.c@revature.com::b8ead12c-d424-4f71-b439-5dd625802563" providerId="AD" clId="Web-{DD33DBDB-CBE1-4AC7-A786-246724630995}" dt="2023-10-03T11:05:08.792" v="45"/>
          <ac:spMkLst>
            <pc:docMk/>
            <pc:sldMk cId="716496925" sldId="259"/>
            <ac:spMk id="2" creationId="{C9B79C2A-21A8-139C-5CDB-7A4C11C3AA0E}"/>
          </ac:spMkLst>
        </pc:spChg>
        <pc:spChg chg="mod">
          <ac:chgData name="Magesh Jayakumar" userId="S::magesh.jayakumar.c@revature.com::b8ead12c-d424-4f71-b439-5dd625802563" providerId="AD" clId="Web-{DD33DBDB-CBE1-4AC7-A786-246724630995}" dt="2023-10-03T11:05:08.792" v="45"/>
          <ac:spMkLst>
            <pc:docMk/>
            <pc:sldMk cId="716496925" sldId="259"/>
            <ac:spMk id="3" creationId="{0EA164DF-B1EE-573E-F0AD-ADC9F42ADA8E}"/>
          </ac:spMkLst>
        </pc:spChg>
        <pc:spChg chg="add del mod">
          <ac:chgData name="Magesh Jayakumar" userId="S::magesh.jayakumar.c@revature.com::b8ead12c-d424-4f71-b439-5dd625802563" providerId="AD" clId="Web-{DD33DBDB-CBE1-4AC7-A786-246724630995}" dt="2023-10-03T11:05:29.700" v="50"/>
          <ac:spMkLst>
            <pc:docMk/>
            <pc:sldMk cId="716496925" sldId="259"/>
            <ac:spMk id="5" creationId="{06446060-25FB-46A7-1AA8-0E317B16B205}"/>
          </ac:spMkLst>
        </pc:spChg>
        <pc:spChg chg="add del mod">
          <ac:chgData name="Magesh Jayakumar" userId="S::magesh.jayakumar.c@revature.com::b8ead12c-d424-4f71-b439-5dd625802563" providerId="AD" clId="Web-{DD33DBDB-CBE1-4AC7-A786-246724630995}" dt="2023-10-03T11:05:35.888" v="52"/>
          <ac:spMkLst>
            <pc:docMk/>
            <pc:sldMk cId="716496925" sldId="259"/>
            <ac:spMk id="8" creationId="{2BAAE447-2EA6-D63F-1685-9E77A6B57CAB}"/>
          </ac:spMkLst>
        </pc:spChg>
        <pc:spChg chg="add del">
          <ac:chgData name="Magesh Jayakumar" userId="S::magesh.jayakumar.c@revature.com::b8ead12c-d424-4f71-b439-5dd625802563" providerId="AD" clId="Web-{DD33DBDB-CBE1-4AC7-A786-246724630995}" dt="2023-10-03T11:05:08.792" v="45"/>
          <ac:spMkLst>
            <pc:docMk/>
            <pc:sldMk cId="716496925" sldId="259"/>
            <ac:spMk id="10" creationId="{DB66C9CD-6BF4-44CA-8078-0BB819080761}"/>
          </ac:spMkLst>
        </pc:spChg>
        <pc:spChg chg="add del">
          <ac:chgData name="Magesh Jayakumar" userId="S::magesh.jayakumar.c@revature.com::b8ead12c-d424-4f71-b439-5dd625802563" providerId="AD" clId="Web-{DD33DBDB-CBE1-4AC7-A786-246724630995}" dt="2023-10-03T11:05:39.169" v="53"/>
          <ac:spMkLst>
            <pc:docMk/>
            <pc:sldMk cId="716496925" sldId="259"/>
            <ac:spMk id="17" creationId="{1AEB7F98-32EC-40D3-89EE-C8433023163A}"/>
          </ac:spMkLst>
        </pc:spChg>
        <pc:spChg chg="add">
          <ac:chgData name="Magesh Jayakumar" userId="S::magesh.jayakumar.c@revature.com::b8ead12c-d424-4f71-b439-5dd625802563" providerId="AD" clId="Web-{DD33DBDB-CBE1-4AC7-A786-246724630995}" dt="2023-10-03T11:05:39.169" v="53"/>
          <ac:spMkLst>
            <pc:docMk/>
            <pc:sldMk cId="716496925" sldId="259"/>
            <ac:spMk id="24" creationId="{1AEB7F98-32EC-40D3-89EE-C8433023163A}"/>
          </ac:spMkLst>
        </pc:spChg>
        <pc:picChg chg="add del mod">
          <ac:chgData name="Magesh Jayakumar" userId="S::magesh.jayakumar.c@revature.com::b8ead12c-d424-4f71-b439-5dd625802563" providerId="AD" clId="Web-{DD33DBDB-CBE1-4AC7-A786-246724630995}" dt="2023-10-03T11:05:29.700" v="50"/>
          <ac:picMkLst>
            <pc:docMk/>
            <pc:sldMk cId="716496925" sldId="259"/>
            <ac:picMk id="4" creationId="{D7D3A25A-B29D-60EF-0335-44A70F710485}"/>
          </ac:picMkLst>
        </pc:picChg>
        <pc:picChg chg="add mod">
          <ac:chgData name="Magesh Jayakumar" userId="S::magesh.jayakumar.c@revature.com::b8ead12c-d424-4f71-b439-5dd625802563" providerId="AD" clId="Web-{DD33DBDB-CBE1-4AC7-A786-246724630995}" dt="2023-10-03T11:05:39.169" v="53"/>
          <ac:picMkLst>
            <pc:docMk/>
            <pc:sldMk cId="716496925" sldId="259"/>
            <ac:picMk id="7" creationId="{CA44D946-E098-0D9C-CEEB-0EEE3E545BC1}"/>
          </ac:picMkLst>
        </pc:picChg>
        <pc:cxnChg chg="add del">
          <ac:chgData name="Magesh Jayakumar" userId="S::magesh.jayakumar.c@revature.com::b8ead12c-d424-4f71-b439-5dd625802563" providerId="AD" clId="Web-{DD33DBDB-CBE1-4AC7-A786-246724630995}" dt="2023-10-03T11:05:08.792" v="45"/>
          <ac:cxnSpMkLst>
            <pc:docMk/>
            <pc:sldMk cId="716496925" sldId="259"/>
            <ac:cxnSpMk id="12" creationId="{CC9CF63D-A2A3-4ECF-BC53-4B0D56918FB4}"/>
          </ac:cxnSpMkLst>
        </pc:cxnChg>
        <pc:cxnChg chg="add del">
          <ac:chgData name="Magesh Jayakumar" userId="S::magesh.jayakumar.c@revature.com::b8ead12c-d424-4f71-b439-5dd625802563" providerId="AD" clId="Web-{DD33DBDB-CBE1-4AC7-A786-246724630995}" dt="2023-10-03T11:05:39.169" v="53"/>
          <ac:cxnSpMkLst>
            <pc:docMk/>
            <pc:sldMk cId="716496925" sldId="259"/>
            <ac:cxnSpMk id="19" creationId="{79A23555-9837-466D-9123-97B89F6CA171}"/>
          </ac:cxnSpMkLst>
        </pc:cxnChg>
        <pc:cxnChg chg="add">
          <ac:chgData name="Magesh Jayakumar" userId="S::magesh.jayakumar.c@revature.com::b8ead12c-d424-4f71-b439-5dd625802563" providerId="AD" clId="Web-{DD33DBDB-CBE1-4AC7-A786-246724630995}" dt="2023-10-03T11:05:39.169" v="53"/>
          <ac:cxnSpMkLst>
            <pc:docMk/>
            <pc:sldMk cId="716496925" sldId="259"/>
            <ac:cxnSpMk id="26" creationId="{79A23555-9837-466D-9123-97B89F6CA171}"/>
          </ac:cxnSpMkLst>
        </pc:cxnChg>
      </pc:sldChg>
      <pc:sldChg chg="addSp delSp modSp new mod setBg">
        <pc:chgData name="Magesh Jayakumar" userId="S::magesh.jayakumar.c@revature.com::b8ead12c-d424-4f71-b439-5dd625802563" providerId="AD" clId="Web-{DD33DBDB-CBE1-4AC7-A786-246724630995}" dt="2023-10-03T11:09:22.265" v="65"/>
        <pc:sldMkLst>
          <pc:docMk/>
          <pc:sldMk cId="2919240865" sldId="260"/>
        </pc:sldMkLst>
        <pc:spChg chg="mod">
          <ac:chgData name="Magesh Jayakumar" userId="S::magesh.jayakumar.c@revature.com::b8ead12c-d424-4f71-b439-5dd625802563" providerId="AD" clId="Web-{DD33DBDB-CBE1-4AC7-A786-246724630995}" dt="2023-10-03T11:09:22.265" v="65"/>
          <ac:spMkLst>
            <pc:docMk/>
            <pc:sldMk cId="2919240865" sldId="260"/>
            <ac:spMk id="2" creationId="{7B825D1A-FEDA-68FC-30F2-DF5A86A46BBA}"/>
          </ac:spMkLst>
        </pc:spChg>
        <pc:spChg chg="mod">
          <ac:chgData name="Magesh Jayakumar" userId="S::magesh.jayakumar.c@revature.com::b8ead12c-d424-4f71-b439-5dd625802563" providerId="AD" clId="Web-{DD33DBDB-CBE1-4AC7-A786-246724630995}" dt="2023-10-03T11:09:22.265" v="65"/>
          <ac:spMkLst>
            <pc:docMk/>
            <pc:sldMk cId="2919240865" sldId="260"/>
            <ac:spMk id="3" creationId="{184CB29C-594A-29D3-0492-8A1243609970}"/>
          </ac:spMkLst>
        </pc:spChg>
        <pc:spChg chg="add del mod">
          <ac:chgData name="Magesh Jayakumar" userId="S::magesh.jayakumar.c@revature.com::b8ead12c-d424-4f71-b439-5dd625802563" providerId="AD" clId="Web-{DD33DBDB-CBE1-4AC7-A786-246724630995}" dt="2023-10-03T11:09:18.764" v="64"/>
          <ac:spMkLst>
            <pc:docMk/>
            <pc:sldMk cId="2919240865" sldId="260"/>
            <ac:spMk id="5" creationId="{54A03076-FBB1-BFD1-8785-E8C03ED36B00}"/>
          </ac:spMkLst>
        </pc:spChg>
        <pc:spChg chg="add">
          <ac:chgData name="Magesh Jayakumar" userId="S::magesh.jayakumar.c@revature.com::b8ead12c-d424-4f71-b439-5dd625802563" providerId="AD" clId="Web-{DD33DBDB-CBE1-4AC7-A786-246724630995}" dt="2023-10-03T11:09:22.265" v="65"/>
          <ac:spMkLst>
            <pc:docMk/>
            <pc:sldMk cId="2919240865" sldId="260"/>
            <ac:spMk id="9" creationId="{1AEB7F98-32EC-40D3-89EE-C8433023163A}"/>
          </ac:spMkLst>
        </pc:spChg>
        <pc:picChg chg="add mod">
          <ac:chgData name="Magesh Jayakumar" userId="S::magesh.jayakumar.c@revature.com::b8ead12c-d424-4f71-b439-5dd625802563" providerId="AD" clId="Web-{DD33DBDB-CBE1-4AC7-A786-246724630995}" dt="2023-10-03T11:09:22.265" v="65"/>
          <ac:picMkLst>
            <pc:docMk/>
            <pc:sldMk cId="2919240865" sldId="260"/>
            <ac:picMk id="4" creationId="{D67EE639-3170-FD5A-B2CE-B3A708B24F27}"/>
          </ac:picMkLst>
        </pc:picChg>
        <pc:cxnChg chg="add">
          <ac:chgData name="Magesh Jayakumar" userId="S::magesh.jayakumar.c@revature.com::b8ead12c-d424-4f71-b439-5dd625802563" providerId="AD" clId="Web-{DD33DBDB-CBE1-4AC7-A786-246724630995}" dt="2023-10-03T11:09:22.265" v="65"/>
          <ac:cxnSpMkLst>
            <pc:docMk/>
            <pc:sldMk cId="2919240865" sldId="260"/>
            <ac:cxnSpMk id="11" creationId="{79A23555-9837-466D-9123-97B89F6CA171}"/>
          </ac:cxnSpMkLst>
        </pc:cxnChg>
      </pc:sldChg>
      <pc:sldChg chg="addSp delSp modSp new">
        <pc:chgData name="Magesh Jayakumar" userId="S::magesh.jayakumar.c@revature.com::b8ead12c-d424-4f71-b439-5dd625802563" providerId="AD" clId="Web-{DD33DBDB-CBE1-4AC7-A786-246724630995}" dt="2023-10-03T11:11:03.194" v="73" actId="20577"/>
        <pc:sldMkLst>
          <pc:docMk/>
          <pc:sldMk cId="4058503586" sldId="261"/>
        </pc:sldMkLst>
        <pc:spChg chg="mod">
          <ac:chgData name="Magesh Jayakumar" userId="S::magesh.jayakumar.c@revature.com::b8ead12c-d424-4f71-b439-5dd625802563" providerId="AD" clId="Web-{DD33DBDB-CBE1-4AC7-A786-246724630995}" dt="2023-10-03T11:11:03.194" v="73" actId="20577"/>
          <ac:spMkLst>
            <pc:docMk/>
            <pc:sldMk cId="4058503586" sldId="261"/>
            <ac:spMk id="2" creationId="{EA748252-9743-2119-9460-86E7EB4D2859}"/>
          </ac:spMkLst>
        </pc:spChg>
        <pc:spChg chg="del mod">
          <ac:chgData name="Magesh Jayakumar" userId="S::magesh.jayakumar.c@revature.com::b8ead12c-d424-4f71-b439-5dd625802563" providerId="AD" clId="Web-{DD33DBDB-CBE1-4AC7-A786-246724630995}" dt="2023-10-03T11:10:18.566" v="69"/>
          <ac:spMkLst>
            <pc:docMk/>
            <pc:sldMk cId="4058503586" sldId="261"/>
            <ac:spMk id="3" creationId="{9650FFEF-6368-AB53-755D-206ADFFBDB9B}"/>
          </ac:spMkLst>
        </pc:spChg>
        <pc:picChg chg="add mod ord">
          <ac:chgData name="Magesh Jayakumar" userId="S::magesh.jayakumar.c@revature.com::b8ead12c-d424-4f71-b439-5dd625802563" providerId="AD" clId="Web-{DD33DBDB-CBE1-4AC7-A786-246724630995}" dt="2023-10-03T11:10:18.566" v="69"/>
          <ac:picMkLst>
            <pc:docMk/>
            <pc:sldMk cId="4058503586" sldId="261"/>
            <ac:picMk id="4" creationId="{19608D0D-58B2-8CCB-645B-A120D21FFD18}"/>
          </ac:picMkLst>
        </pc:picChg>
      </pc:sldChg>
      <pc:sldChg chg="addSp delSp modSp new">
        <pc:chgData name="Magesh Jayakumar" userId="S::magesh.jayakumar.c@revature.com::b8ead12c-d424-4f71-b439-5dd625802563" providerId="AD" clId="Web-{DD33DBDB-CBE1-4AC7-A786-246724630995}" dt="2023-10-03T11:13:12.657" v="80" actId="20577"/>
        <pc:sldMkLst>
          <pc:docMk/>
          <pc:sldMk cId="509711868" sldId="262"/>
        </pc:sldMkLst>
        <pc:spChg chg="mod">
          <ac:chgData name="Magesh Jayakumar" userId="S::magesh.jayakumar.c@revature.com::b8ead12c-d424-4f71-b439-5dd625802563" providerId="AD" clId="Web-{DD33DBDB-CBE1-4AC7-A786-246724630995}" dt="2023-10-03T11:13:12.657" v="80" actId="20577"/>
          <ac:spMkLst>
            <pc:docMk/>
            <pc:sldMk cId="509711868" sldId="262"/>
            <ac:spMk id="2" creationId="{8D58B8D7-75AF-29D7-E1F7-1C18113220EF}"/>
          </ac:spMkLst>
        </pc:spChg>
        <pc:spChg chg="del">
          <ac:chgData name="Magesh Jayakumar" userId="S::magesh.jayakumar.c@revature.com::b8ead12c-d424-4f71-b439-5dd625802563" providerId="AD" clId="Web-{DD33DBDB-CBE1-4AC7-A786-246724630995}" dt="2023-10-03T11:13:05.641" v="75"/>
          <ac:spMkLst>
            <pc:docMk/>
            <pc:sldMk cId="509711868" sldId="262"/>
            <ac:spMk id="3" creationId="{E58C166C-D73F-8F37-FFEE-5F3237A3ABFE}"/>
          </ac:spMkLst>
        </pc:spChg>
        <pc:picChg chg="add mod ord">
          <ac:chgData name="Magesh Jayakumar" userId="S::magesh.jayakumar.c@revature.com::b8ead12c-d424-4f71-b439-5dd625802563" providerId="AD" clId="Web-{DD33DBDB-CBE1-4AC7-A786-246724630995}" dt="2023-10-03T11:13:05.641" v="75"/>
          <ac:picMkLst>
            <pc:docMk/>
            <pc:sldMk cId="509711868" sldId="262"/>
            <ac:picMk id="4" creationId="{3E8E1A57-C25C-8EF0-4FC2-6B5ECD4E903F}"/>
          </ac:picMkLst>
        </pc:picChg>
      </pc:sldChg>
      <pc:sldChg chg="addSp delSp modSp new">
        <pc:chgData name="Magesh Jayakumar" userId="S::magesh.jayakumar.c@revature.com::b8ead12c-d424-4f71-b439-5dd625802563" providerId="AD" clId="Web-{DD33DBDB-CBE1-4AC7-A786-246724630995}" dt="2023-10-03T11:13:59.786" v="85" actId="20577"/>
        <pc:sldMkLst>
          <pc:docMk/>
          <pc:sldMk cId="1811182490" sldId="263"/>
        </pc:sldMkLst>
        <pc:spChg chg="mod">
          <ac:chgData name="Magesh Jayakumar" userId="S::magesh.jayakumar.c@revature.com::b8ead12c-d424-4f71-b439-5dd625802563" providerId="AD" clId="Web-{DD33DBDB-CBE1-4AC7-A786-246724630995}" dt="2023-10-03T11:13:59.786" v="85" actId="20577"/>
          <ac:spMkLst>
            <pc:docMk/>
            <pc:sldMk cId="1811182490" sldId="263"/>
            <ac:spMk id="2" creationId="{21026A7B-5C58-812A-0FDC-26D81A8E2364}"/>
          </ac:spMkLst>
        </pc:spChg>
        <pc:spChg chg="del">
          <ac:chgData name="Magesh Jayakumar" userId="S::magesh.jayakumar.c@revature.com::b8ead12c-d424-4f71-b439-5dd625802563" providerId="AD" clId="Web-{DD33DBDB-CBE1-4AC7-A786-246724630995}" dt="2023-10-03T11:13:52.832" v="82"/>
          <ac:spMkLst>
            <pc:docMk/>
            <pc:sldMk cId="1811182490" sldId="263"/>
            <ac:spMk id="3" creationId="{4A1C7A32-BBC0-3433-86E0-F1FAA8BA6E12}"/>
          </ac:spMkLst>
        </pc:spChg>
        <pc:picChg chg="add mod ord">
          <ac:chgData name="Magesh Jayakumar" userId="S::magesh.jayakumar.c@revature.com::b8ead12c-d424-4f71-b439-5dd625802563" providerId="AD" clId="Web-{DD33DBDB-CBE1-4AC7-A786-246724630995}" dt="2023-10-03T11:13:52.832" v="82"/>
          <ac:picMkLst>
            <pc:docMk/>
            <pc:sldMk cId="1811182490" sldId="263"/>
            <ac:picMk id="4" creationId="{CE71EBB6-6289-0AA2-D7B1-B1945424A17B}"/>
          </ac:picMkLst>
        </pc:picChg>
      </pc:sldChg>
      <pc:sldChg chg="addSp delSp modSp new">
        <pc:chgData name="Magesh Jayakumar" userId="S::magesh.jayakumar.c@revature.com::b8ead12c-d424-4f71-b439-5dd625802563" providerId="AD" clId="Web-{DD33DBDB-CBE1-4AC7-A786-246724630995}" dt="2023-10-03T11:15:24.026" v="95" actId="20577"/>
        <pc:sldMkLst>
          <pc:docMk/>
          <pc:sldMk cId="1713085839" sldId="264"/>
        </pc:sldMkLst>
        <pc:spChg chg="mod">
          <ac:chgData name="Magesh Jayakumar" userId="S::magesh.jayakumar.c@revature.com::b8ead12c-d424-4f71-b439-5dd625802563" providerId="AD" clId="Web-{DD33DBDB-CBE1-4AC7-A786-246724630995}" dt="2023-10-03T11:15:24.026" v="95" actId="20577"/>
          <ac:spMkLst>
            <pc:docMk/>
            <pc:sldMk cId="1713085839" sldId="264"/>
            <ac:spMk id="2" creationId="{7747B8A6-B7F3-150E-C34D-3B2352FE0B3D}"/>
          </ac:spMkLst>
        </pc:spChg>
        <pc:spChg chg="del mod">
          <ac:chgData name="Magesh Jayakumar" userId="S::magesh.jayakumar.c@revature.com::b8ead12c-d424-4f71-b439-5dd625802563" providerId="AD" clId="Web-{DD33DBDB-CBE1-4AC7-A786-246724630995}" dt="2023-10-03T11:14:44.180" v="89"/>
          <ac:spMkLst>
            <pc:docMk/>
            <pc:sldMk cId="1713085839" sldId="264"/>
            <ac:spMk id="3" creationId="{FACCB389-B7F7-979E-EE41-17E615152899}"/>
          </ac:spMkLst>
        </pc:spChg>
        <pc:picChg chg="add mod ord">
          <ac:chgData name="Magesh Jayakumar" userId="S::magesh.jayakumar.c@revature.com::b8ead12c-d424-4f71-b439-5dd625802563" providerId="AD" clId="Web-{DD33DBDB-CBE1-4AC7-A786-246724630995}" dt="2023-10-03T11:14:44.180" v="89"/>
          <ac:picMkLst>
            <pc:docMk/>
            <pc:sldMk cId="1713085839" sldId="264"/>
            <ac:picMk id="4" creationId="{99F2EAF5-9251-26A8-47F4-A6FD24BF7CDA}"/>
          </ac:picMkLst>
        </pc:picChg>
      </pc:sldChg>
      <pc:sldChg chg="addSp delSp modSp new">
        <pc:chgData name="Magesh Jayakumar" userId="S::magesh.jayakumar.c@revature.com::b8ead12c-d424-4f71-b439-5dd625802563" providerId="AD" clId="Web-{DD33DBDB-CBE1-4AC7-A786-246724630995}" dt="2023-10-03T11:15:38.356" v="103" actId="20577"/>
        <pc:sldMkLst>
          <pc:docMk/>
          <pc:sldMk cId="3156185287" sldId="265"/>
        </pc:sldMkLst>
        <pc:spChg chg="mod">
          <ac:chgData name="Magesh Jayakumar" userId="S::magesh.jayakumar.c@revature.com::b8ead12c-d424-4f71-b439-5dd625802563" providerId="AD" clId="Web-{DD33DBDB-CBE1-4AC7-A786-246724630995}" dt="2023-10-03T11:15:38.356" v="103" actId="20577"/>
          <ac:spMkLst>
            <pc:docMk/>
            <pc:sldMk cId="3156185287" sldId="265"/>
            <ac:spMk id="2" creationId="{0B6B9955-A059-F180-C890-D066B88EBADD}"/>
          </ac:spMkLst>
        </pc:spChg>
        <pc:spChg chg="del mod">
          <ac:chgData name="Magesh Jayakumar" userId="S::magesh.jayakumar.c@revature.com::b8ead12c-d424-4f71-b439-5dd625802563" providerId="AD" clId="Web-{DD33DBDB-CBE1-4AC7-A786-246724630995}" dt="2023-10-03T11:15:33.277" v="99"/>
          <ac:spMkLst>
            <pc:docMk/>
            <pc:sldMk cId="3156185287" sldId="265"/>
            <ac:spMk id="3" creationId="{80AECA5F-812A-FC5F-A364-7EB5C950A84C}"/>
          </ac:spMkLst>
        </pc:spChg>
        <pc:picChg chg="add mod ord">
          <ac:chgData name="Magesh Jayakumar" userId="S::magesh.jayakumar.c@revature.com::b8ead12c-d424-4f71-b439-5dd625802563" providerId="AD" clId="Web-{DD33DBDB-CBE1-4AC7-A786-246724630995}" dt="2023-10-03T11:15:33.277" v="99"/>
          <ac:picMkLst>
            <pc:docMk/>
            <pc:sldMk cId="3156185287" sldId="265"/>
            <ac:picMk id="4" creationId="{F392F983-FF19-3319-3461-DFC2B1BD7043}"/>
          </ac:picMkLst>
        </pc:picChg>
      </pc:sldChg>
      <pc:sldChg chg="addSp delSp modSp new">
        <pc:chgData name="Magesh Jayakumar" userId="S::magesh.jayakumar.c@revature.com::b8ead12c-d424-4f71-b439-5dd625802563" providerId="AD" clId="Web-{DD33DBDB-CBE1-4AC7-A786-246724630995}" dt="2023-10-03T11:16:28" v="114" actId="20577"/>
        <pc:sldMkLst>
          <pc:docMk/>
          <pc:sldMk cId="2641291329" sldId="266"/>
        </pc:sldMkLst>
        <pc:spChg chg="mod">
          <ac:chgData name="Magesh Jayakumar" userId="S::magesh.jayakumar.c@revature.com::b8ead12c-d424-4f71-b439-5dd625802563" providerId="AD" clId="Web-{DD33DBDB-CBE1-4AC7-A786-246724630995}" dt="2023-10-03T11:16:28" v="114" actId="20577"/>
          <ac:spMkLst>
            <pc:docMk/>
            <pc:sldMk cId="2641291329" sldId="266"/>
            <ac:spMk id="2" creationId="{C8C7C822-FCAA-48BB-E5FF-365CD1E10847}"/>
          </ac:spMkLst>
        </pc:spChg>
        <pc:spChg chg="del mod">
          <ac:chgData name="Magesh Jayakumar" userId="S::magesh.jayakumar.c@revature.com::b8ead12c-d424-4f71-b439-5dd625802563" providerId="AD" clId="Web-{DD33DBDB-CBE1-4AC7-A786-246724630995}" dt="2023-10-03T11:16:21.765" v="107"/>
          <ac:spMkLst>
            <pc:docMk/>
            <pc:sldMk cId="2641291329" sldId="266"/>
            <ac:spMk id="3" creationId="{A7A594B7-70A9-C922-F292-BC094A73FDBF}"/>
          </ac:spMkLst>
        </pc:spChg>
        <pc:picChg chg="add mod ord">
          <ac:chgData name="Magesh Jayakumar" userId="S::magesh.jayakumar.c@revature.com::b8ead12c-d424-4f71-b439-5dd625802563" providerId="AD" clId="Web-{DD33DBDB-CBE1-4AC7-A786-246724630995}" dt="2023-10-03T11:16:21.765" v="107"/>
          <ac:picMkLst>
            <pc:docMk/>
            <pc:sldMk cId="2641291329" sldId="266"/>
            <ac:picMk id="4" creationId="{C864D40B-4B1D-8C49-5B53-065391846FCF}"/>
          </ac:picMkLst>
        </pc:picChg>
      </pc:sldChg>
      <pc:sldChg chg="new del">
        <pc:chgData name="Magesh Jayakumar" userId="S::magesh.jayakumar.c@revature.com::b8ead12c-d424-4f71-b439-5dd625802563" providerId="AD" clId="Web-{DD33DBDB-CBE1-4AC7-A786-246724630995}" dt="2023-10-03T11:16:49.892" v="116"/>
        <pc:sldMkLst>
          <pc:docMk/>
          <pc:sldMk cId="419547422" sldId="267"/>
        </pc:sldMkLst>
      </pc:sldChg>
      <pc:sldChg chg="addSp delSp modSp new">
        <pc:chgData name="Magesh Jayakumar" userId="S::magesh.jayakumar.c@revature.com::b8ead12c-d424-4f71-b439-5dd625802563" providerId="AD" clId="Web-{DD33DBDB-CBE1-4AC7-A786-246724630995}" dt="2023-10-03T16:15:32.284" v="206" actId="14100"/>
        <pc:sldMkLst>
          <pc:docMk/>
          <pc:sldMk cId="3060764790" sldId="267"/>
        </pc:sldMkLst>
        <pc:spChg chg="mod">
          <ac:chgData name="Magesh Jayakumar" userId="S::magesh.jayakumar.c@revature.com::b8ead12c-d424-4f71-b439-5dd625802563" providerId="AD" clId="Web-{DD33DBDB-CBE1-4AC7-A786-246724630995}" dt="2023-10-03T11:21:52.947" v="120" actId="20577"/>
          <ac:spMkLst>
            <pc:docMk/>
            <pc:sldMk cId="3060764790" sldId="267"/>
            <ac:spMk id="2" creationId="{DB4297FB-8BFA-79AF-4907-6E18376683AA}"/>
          </ac:spMkLst>
        </pc:spChg>
        <pc:spChg chg="del">
          <ac:chgData name="Magesh Jayakumar" userId="S::magesh.jayakumar.c@revature.com::b8ead12c-d424-4f71-b439-5dd625802563" providerId="AD" clId="Web-{DD33DBDB-CBE1-4AC7-A786-246724630995}" dt="2023-10-03T11:21:56.447" v="121"/>
          <ac:spMkLst>
            <pc:docMk/>
            <pc:sldMk cId="3060764790" sldId="267"/>
            <ac:spMk id="3" creationId="{CB63EF84-1E4C-7CE3-B8F1-85FA58FF846D}"/>
          </ac:spMkLst>
        </pc:spChg>
        <pc:spChg chg="add mod">
          <ac:chgData name="Magesh Jayakumar" userId="S::magesh.jayakumar.c@revature.com::b8ead12c-d424-4f71-b439-5dd625802563" providerId="AD" clId="Web-{DD33DBDB-CBE1-4AC7-A786-246724630995}" dt="2023-10-03T16:15:06.862" v="199"/>
          <ac:spMkLst>
            <pc:docMk/>
            <pc:sldMk cId="3060764790" sldId="267"/>
            <ac:spMk id="3" creationId="{D7511F58-8811-46EB-2D90-B5832FC1367F}"/>
          </ac:spMkLst>
        </pc:spChg>
        <pc:spChg chg="add mod">
          <ac:chgData name="Magesh Jayakumar" userId="S::magesh.jayakumar.c@revature.com::b8ead12c-d424-4f71-b439-5dd625802563" providerId="AD" clId="Web-{DD33DBDB-CBE1-4AC7-A786-246724630995}" dt="2023-10-03T16:15:32.284" v="206" actId="14100"/>
          <ac:spMkLst>
            <pc:docMk/>
            <pc:sldMk cId="3060764790" sldId="267"/>
            <ac:spMk id="4" creationId="{F8003788-E052-153E-BA01-932909947394}"/>
          </ac:spMkLst>
        </pc:spChg>
        <pc:spChg chg="add del mod">
          <ac:chgData name="Magesh Jayakumar" userId="S::magesh.jayakumar.c@revature.com::b8ead12c-d424-4f71-b439-5dd625802563" providerId="AD" clId="Web-{DD33DBDB-CBE1-4AC7-A786-246724630995}" dt="2023-10-03T11:22:26.027" v="123"/>
          <ac:spMkLst>
            <pc:docMk/>
            <pc:sldMk cId="3060764790" sldId="267"/>
            <ac:spMk id="6" creationId="{4FFAB6D0-EDCF-FE7C-D71E-C93B3F2CC520}"/>
          </ac:spMkLst>
        </pc:spChg>
        <pc:picChg chg="add del mod ord">
          <ac:chgData name="Magesh Jayakumar" userId="S::magesh.jayakumar.c@revature.com::b8ead12c-d424-4f71-b439-5dd625802563" providerId="AD" clId="Web-{DD33DBDB-CBE1-4AC7-A786-246724630995}" dt="2023-10-03T11:22:00.697" v="122"/>
          <ac:picMkLst>
            <pc:docMk/>
            <pc:sldMk cId="3060764790" sldId="267"/>
            <ac:picMk id="4" creationId="{B5CF8A2E-9737-660A-9B7C-B766606467C5}"/>
          </ac:picMkLst>
        </pc:picChg>
        <pc:picChg chg="add mod ord">
          <ac:chgData name="Magesh Jayakumar" userId="S::magesh.jayakumar.c@revature.com::b8ead12c-d424-4f71-b439-5dd625802563" providerId="AD" clId="Web-{DD33DBDB-CBE1-4AC7-A786-246724630995}" dt="2023-10-03T11:22:26.027" v="123"/>
          <ac:picMkLst>
            <pc:docMk/>
            <pc:sldMk cId="3060764790" sldId="267"/>
            <ac:picMk id="7" creationId="{5719B78A-7326-37C7-C917-3D12411458B6}"/>
          </ac:picMkLst>
        </pc:picChg>
      </pc:sldChg>
      <pc:sldChg chg="addSp delSp modSp new">
        <pc:chgData name="Magesh Jayakumar" userId="S::magesh.jayakumar.c@revature.com::b8ead12c-d424-4f71-b439-5dd625802563" providerId="AD" clId="Web-{DD33DBDB-CBE1-4AC7-A786-246724630995}" dt="2023-10-03T11:24:10.160" v="138" actId="20577"/>
        <pc:sldMkLst>
          <pc:docMk/>
          <pc:sldMk cId="3778917863" sldId="268"/>
        </pc:sldMkLst>
        <pc:spChg chg="mod">
          <ac:chgData name="Magesh Jayakumar" userId="S::magesh.jayakumar.c@revature.com::b8ead12c-d424-4f71-b439-5dd625802563" providerId="AD" clId="Web-{DD33DBDB-CBE1-4AC7-A786-246724630995}" dt="2023-10-03T11:24:10.160" v="138" actId="20577"/>
          <ac:spMkLst>
            <pc:docMk/>
            <pc:sldMk cId="3778917863" sldId="268"/>
            <ac:spMk id="2" creationId="{C72AA8BE-E071-2645-FC95-974E72358BC6}"/>
          </ac:spMkLst>
        </pc:spChg>
        <pc:spChg chg="del">
          <ac:chgData name="Magesh Jayakumar" userId="S::magesh.jayakumar.c@revature.com::b8ead12c-d424-4f71-b439-5dd625802563" providerId="AD" clId="Web-{DD33DBDB-CBE1-4AC7-A786-246724630995}" dt="2023-10-03T11:24:03.285" v="125"/>
          <ac:spMkLst>
            <pc:docMk/>
            <pc:sldMk cId="3778917863" sldId="268"/>
            <ac:spMk id="3" creationId="{F6D86554-C6F8-8B41-DA2F-8FFA5E548DDA}"/>
          </ac:spMkLst>
        </pc:spChg>
        <pc:picChg chg="add mod ord">
          <ac:chgData name="Magesh Jayakumar" userId="S::magesh.jayakumar.c@revature.com::b8ead12c-d424-4f71-b439-5dd625802563" providerId="AD" clId="Web-{DD33DBDB-CBE1-4AC7-A786-246724630995}" dt="2023-10-03T11:24:03.285" v="125"/>
          <ac:picMkLst>
            <pc:docMk/>
            <pc:sldMk cId="3778917863" sldId="268"/>
            <ac:picMk id="4" creationId="{93AFBB81-9FFA-C136-DBDA-A947E26BB150}"/>
          </ac:picMkLst>
        </pc:picChg>
      </pc:sldChg>
      <pc:sldChg chg="addSp delSp modSp new">
        <pc:chgData name="Magesh Jayakumar" userId="S::magesh.jayakumar.c@revature.com::b8ead12c-d424-4f71-b439-5dd625802563" providerId="AD" clId="Web-{DD33DBDB-CBE1-4AC7-A786-246724630995}" dt="2023-10-03T11:32:05.274" v="165" actId="20577"/>
        <pc:sldMkLst>
          <pc:docMk/>
          <pc:sldMk cId="2969993068" sldId="269"/>
        </pc:sldMkLst>
        <pc:spChg chg="mod">
          <ac:chgData name="Magesh Jayakumar" userId="S::magesh.jayakumar.c@revature.com::b8ead12c-d424-4f71-b439-5dd625802563" providerId="AD" clId="Web-{DD33DBDB-CBE1-4AC7-A786-246724630995}" dt="2023-10-03T11:32:05.274" v="165" actId="20577"/>
          <ac:spMkLst>
            <pc:docMk/>
            <pc:sldMk cId="2969993068" sldId="269"/>
            <ac:spMk id="2" creationId="{E7FAC3CC-9B56-E111-A3E8-EA452298BE50}"/>
          </ac:spMkLst>
        </pc:spChg>
        <pc:spChg chg="del mod">
          <ac:chgData name="Magesh Jayakumar" userId="S::magesh.jayakumar.c@revature.com::b8ead12c-d424-4f71-b439-5dd625802563" providerId="AD" clId="Web-{DD33DBDB-CBE1-4AC7-A786-246724630995}" dt="2023-10-03T11:31:59.633" v="154"/>
          <ac:spMkLst>
            <pc:docMk/>
            <pc:sldMk cId="2969993068" sldId="269"/>
            <ac:spMk id="3" creationId="{3F3C2516-EC77-D1ED-A133-635F4C43410B}"/>
          </ac:spMkLst>
        </pc:spChg>
        <pc:picChg chg="add mod ord">
          <ac:chgData name="Magesh Jayakumar" userId="S::magesh.jayakumar.c@revature.com::b8ead12c-d424-4f71-b439-5dd625802563" providerId="AD" clId="Web-{DD33DBDB-CBE1-4AC7-A786-246724630995}" dt="2023-10-03T11:31:59.633" v="154"/>
          <ac:picMkLst>
            <pc:docMk/>
            <pc:sldMk cId="2969993068" sldId="269"/>
            <ac:picMk id="4" creationId="{A8B42E27-C50B-526A-9613-6E40AEA654D3}"/>
          </ac:picMkLst>
        </pc:picChg>
      </pc:sldChg>
      <pc:sldChg chg="addSp delSp modSp new">
        <pc:chgData name="Magesh Jayakumar" userId="S::magesh.jayakumar.c@revature.com::b8ead12c-d424-4f71-b439-5dd625802563" providerId="AD" clId="Web-{DD33DBDB-CBE1-4AC7-A786-246724630995}" dt="2023-10-03T11:26:44.672" v="151" actId="20577"/>
        <pc:sldMkLst>
          <pc:docMk/>
          <pc:sldMk cId="355381041" sldId="270"/>
        </pc:sldMkLst>
        <pc:spChg chg="mod">
          <ac:chgData name="Magesh Jayakumar" userId="S::magesh.jayakumar.c@revature.com::b8ead12c-d424-4f71-b439-5dd625802563" providerId="AD" clId="Web-{DD33DBDB-CBE1-4AC7-A786-246724630995}" dt="2023-10-03T11:26:44.672" v="151" actId="20577"/>
          <ac:spMkLst>
            <pc:docMk/>
            <pc:sldMk cId="355381041" sldId="270"/>
            <ac:spMk id="2" creationId="{80F0E83C-7879-A0A2-CC5E-30AC93096DF6}"/>
          </ac:spMkLst>
        </pc:spChg>
        <pc:spChg chg="del">
          <ac:chgData name="Magesh Jayakumar" userId="S::magesh.jayakumar.c@revature.com::b8ead12c-d424-4f71-b439-5dd625802563" providerId="AD" clId="Web-{DD33DBDB-CBE1-4AC7-A786-246724630995}" dt="2023-10-03T11:26:33.890" v="141"/>
          <ac:spMkLst>
            <pc:docMk/>
            <pc:sldMk cId="355381041" sldId="270"/>
            <ac:spMk id="3" creationId="{080B57BC-F228-2E7E-4BBF-ACC384B2DA5E}"/>
          </ac:spMkLst>
        </pc:spChg>
        <pc:picChg chg="add mod ord">
          <ac:chgData name="Magesh Jayakumar" userId="S::magesh.jayakumar.c@revature.com::b8ead12c-d424-4f71-b439-5dd625802563" providerId="AD" clId="Web-{DD33DBDB-CBE1-4AC7-A786-246724630995}" dt="2023-10-03T11:26:33.890" v="141"/>
          <ac:picMkLst>
            <pc:docMk/>
            <pc:sldMk cId="355381041" sldId="270"/>
            <ac:picMk id="4" creationId="{21111940-8C72-8701-0D91-741D19ADC7F6}"/>
          </ac:picMkLst>
        </pc:picChg>
      </pc:sldChg>
      <pc:sldChg chg="addSp delSp modSp new">
        <pc:chgData name="Magesh Jayakumar" userId="S::magesh.jayakumar.c@revature.com::b8ead12c-d424-4f71-b439-5dd625802563" providerId="AD" clId="Web-{DD33DBDB-CBE1-4AC7-A786-246724630995}" dt="2023-10-03T11:33:47.735" v="183" actId="20577"/>
        <pc:sldMkLst>
          <pc:docMk/>
          <pc:sldMk cId="381895427" sldId="271"/>
        </pc:sldMkLst>
        <pc:spChg chg="mod">
          <ac:chgData name="Magesh Jayakumar" userId="S::magesh.jayakumar.c@revature.com::b8ead12c-d424-4f71-b439-5dd625802563" providerId="AD" clId="Web-{DD33DBDB-CBE1-4AC7-A786-246724630995}" dt="2023-10-03T11:33:47.735" v="183" actId="20577"/>
          <ac:spMkLst>
            <pc:docMk/>
            <pc:sldMk cId="381895427" sldId="271"/>
            <ac:spMk id="2" creationId="{84D77B95-607F-B42F-E549-C7B1808ACA13}"/>
          </ac:spMkLst>
        </pc:spChg>
        <pc:spChg chg="del">
          <ac:chgData name="Magesh Jayakumar" userId="S::magesh.jayakumar.c@revature.com::b8ead12c-d424-4f71-b439-5dd625802563" providerId="AD" clId="Web-{DD33DBDB-CBE1-4AC7-A786-246724630995}" dt="2023-10-03T11:33:39.188" v="167"/>
          <ac:spMkLst>
            <pc:docMk/>
            <pc:sldMk cId="381895427" sldId="271"/>
            <ac:spMk id="3" creationId="{7A963C84-2C44-183E-48F7-785E5AE3CB7B}"/>
          </ac:spMkLst>
        </pc:spChg>
        <pc:picChg chg="add mod ord">
          <ac:chgData name="Magesh Jayakumar" userId="S::magesh.jayakumar.c@revature.com::b8ead12c-d424-4f71-b439-5dd625802563" providerId="AD" clId="Web-{DD33DBDB-CBE1-4AC7-A786-246724630995}" dt="2023-10-03T11:33:39.188" v="167"/>
          <ac:picMkLst>
            <pc:docMk/>
            <pc:sldMk cId="381895427" sldId="271"/>
            <ac:picMk id="4" creationId="{3B931826-95A6-D5F7-6CF4-42ACA1E3574D}"/>
          </ac:picMkLst>
        </pc:picChg>
      </pc:sldChg>
      <pc:sldChg chg="addSp delSp modSp new">
        <pc:chgData name="Magesh Jayakumar" userId="S::magesh.jayakumar.c@revature.com::b8ead12c-d424-4f71-b439-5dd625802563" providerId="AD" clId="Web-{DD33DBDB-CBE1-4AC7-A786-246724630995}" dt="2023-10-03T11:37:05.782" v="197" actId="20577"/>
        <pc:sldMkLst>
          <pc:docMk/>
          <pc:sldMk cId="672166968" sldId="272"/>
        </pc:sldMkLst>
        <pc:spChg chg="mod">
          <ac:chgData name="Magesh Jayakumar" userId="S::magesh.jayakumar.c@revature.com::b8ead12c-d424-4f71-b439-5dd625802563" providerId="AD" clId="Web-{DD33DBDB-CBE1-4AC7-A786-246724630995}" dt="2023-10-03T11:37:05.782" v="197" actId="20577"/>
          <ac:spMkLst>
            <pc:docMk/>
            <pc:sldMk cId="672166968" sldId="272"/>
            <ac:spMk id="2" creationId="{97A43C60-EF50-1F0E-8F5D-887038D23D39}"/>
          </ac:spMkLst>
        </pc:spChg>
        <pc:spChg chg="del">
          <ac:chgData name="Magesh Jayakumar" userId="S::magesh.jayakumar.c@revature.com::b8ead12c-d424-4f71-b439-5dd625802563" providerId="AD" clId="Web-{DD33DBDB-CBE1-4AC7-A786-246724630995}" dt="2023-10-03T11:36:46.499" v="185"/>
          <ac:spMkLst>
            <pc:docMk/>
            <pc:sldMk cId="672166968" sldId="272"/>
            <ac:spMk id="3" creationId="{22FD2B45-F3F5-AA68-E1E5-4AED3FC71B8A}"/>
          </ac:spMkLst>
        </pc:spChg>
        <pc:picChg chg="add mod ord">
          <ac:chgData name="Magesh Jayakumar" userId="S::magesh.jayakumar.c@revature.com::b8ead12c-d424-4f71-b439-5dd625802563" providerId="AD" clId="Web-{DD33DBDB-CBE1-4AC7-A786-246724630995}" dt="2023-10-03T11:36:46.499" v="185"/>
          <ac:picMkLst>
            <pc:docMk/>
            <pc:sldMk cId="672166968" sldId="272"/>
            <ac:picMk id="4" creationId="{19FAB602-173E-FE60-5361-8942870D8198}"/>
          </ac:picMkLst>
        </pc:picChg>
      </pc:sldChg>
      <pc:sldMasterChg chg="del delSldLayout">
        <pc:chgData name="Magesh Jayakumar" userId="S::magesh.jayakumar.c@revature.com::b8ead12c-d424-4f71-b439-5dd625802563" providerId="AD" clId="Web-{DD33DBDB-CBE1-4AC7-A786-246724630995}" dt="2023-10-03T10:51:23.792" v="1"/>
        <pc:sldMasterMkLst>
          <pc:docMk/>
          <pc:sldMasterMk cId="2460954070" sldId="2147483660"/>
        </pc:sldMasterMkLst>
        <pc:sldLayoutChg chg="del">
          <pc:chgData name="Magesh Jayakumar" userId="S::magesh.jayakumar.c@revature.com::b8ead12c-d424-4f71-b439-5dd625802563" providerId="AD" clId="Web-{DD33DBDB-CBE1-4AC7-A786-246724630995}" dt="2023-10-03T10:51:23.792" v="1"/>
          <pc:sldLayoutMkLst>
            <pc:docMk/>
            <pc:sldMasterMk cId="2460954070" sldId="2147483660"/>
            <pc:sldLayoutMk cId="2385387890" sldId="2147483661"/>
          </pc:sldLayoutMkLst>
        </pc:sldLayoutChg>
        <pc:sldLayoutChg chg="del">
          <pc:chgData name="Magesh Jayakumar" userId="S::magesh.jayakumar.c@revature.com::b8ead12c-d424-4f71-b439-5dd625802563" providerId="AD" clId="Web-{DD33DBDB-CBE1-4AC7-A786-246724630995}" dt="2023-10-03T10:51:23.792" v="1"/>
          <pc:sldLayoutMkLst>
            <pc:docMk/>
            <pc:sldMasterMk cId="2460954070" sldId="2147483660"/>
            <pc:sldLayoutMk cId="949138452" sldId="2147483662"/>
          </pc:sldLayoutMkLst>
        </pc:sldLayoutChg>
        <pc:sldLayoutChg chg="del">
          <pc:chgData name="Magesh Jayakumar" userId="S::magesh.jayakumar.c@revature.com::b8ead12c-d424-4f71-b439-5dd625802563" providerId="AD" clId="Web-{DD33DBDB-CBE1-4AC7-A786-246724630995}" dt="2023-10-03T10:51:23.792" v="1"/>
          <pc:sldLayoutMkLst>
            <pc:docMk/>
            <pc:sldMasterMk cId="2460954070" sldId="2147483660"/>
            <pc:sldLayoutMk cId="2591524520" sldId="2147483663"/>
          </pc:sldLayoutMkLst>
        </pc:sldLayoutChg>
        <pc:sldLayoutChg chg="del">
          <pc:chgData name="Magesh Jayakumar" userId="S::magesh.jayakumar.c@revature.com::b8ead12c-d424-4f71-b439-5dd625802563" providerId="AD" clId="Web-{DD33DBDB-CBE1-4AC7-A786-246724630995}" dt="2023-10-03T10:51:23.792" v="1"/>
          <pc:sldLayoutMkLst>
            <pc:docMk/>
            <pc:sldMasterMk cId="2460954070" sldId="2147483660"/>
            <pc:sldLayoutMk cId="1203092039" sldId="2147483664"/>
          </pc:sldLayoutMkLst>
        </pc:sldLayoutChg>
        <pc:sldLayoutChg chg="del">
          <pc:chgData name="Magesh Jayakumar" userId="S::magesh.jayakumar.c@revature.com::b8ead12c-d424-4f71-b439-5dd625802563" providerId="AD" clId="Web-{DD33DBDB-CBE1-4AC7-A786-246724630995}" dt="2023-10-03T10:51:23.792" v="1"/>
          <pc:sldLayoutMkLst>
            <pc:docMk/>
            <pc:sldMasterMk cId="2460954070" sldId="2147483660"/>
            <pc:sldLayoutMk cId="3733172339" sldId="2147483665"/>
          </pc:sldLayoutMkLst>
        </pc:sldLayoutChg>
        <pc:sldLayoutChg chg="del">
          <pc:chgData name="Magesh Jayakumar" userId="S::magesh.jayakumar.c@revature.com::b8ead12c-d424-4f71-b439-5dd625802563" providerId="AD" clId="Web-{DD33DBDB-CBE1-4AC7-A786-246724630995}" dt="2023-10-03T10:51:23.792" v="1"/>
          <pc:sldLayoutMkLst>
            <pc:docMk/>
            <pc:sldMasterMk cId="2460954070" sldId="2147483660"/>
            <pc:sldLayoutMk cId="3210312558" sldId="2147483666"/>
          </pc:sldLayoutMkLst>
        </pc:sldLayoutChg>
        <pc:sldLayoutChg chg="del">
          <pc:chgData name="Magesh Jayakumar" userId="S::magesh.jayakumar.c@revature.com::b8ead12c-d424-4f71-b439-5dd625802563" providerId="AD" clId="Web-{DD33DBDB-CBE1-4AC7-A786-246724630995}" dt="2023-10-03T10:51:23.792" v="1"/>
          <pc:sldLayoutMkLst>
            <pc:docMk/>
            <pc:sldMasterMk cId="2460954070" sldId="2147483660"/>
            <pc:sldLayoutMk cId="3146388984" sldId="2147483667"/>
          </pc:sldLayoutMkLst>
        </pc:sldLayoutChg>
        <pc:sldLayoutChg chg="del">
          <pc:chgData name="Magesh Jayakumar" userId="S::magesh.jayakumar.c@revature.com::b8ead12c-d424-4f71-b439-5dd625802563" providerId="AD" clId="Web-{DD33DBDB-CBE1-4AC7-A786-246724630995}" dt="2023-10-03T10:51:23.792" v="1"/>
          <pc:sldLayoutMkLst>
            <pc:docMk/>
            <pc:sldMasterMk cId="2460954070" sldId="2147483660"/>
            <pc:sldLayoutMk cId="3171841454" sldId="2147483668"/>
          </pc:sldLayoutMkLst>
        </pc:sldLayoutChg>
        <pc:sldLayoutChg chg="del">
          <pc:chgData name="Magesh Jayakumar" userId="S::magesh.jayakumar.c@revature.com::b8ead12c-d424-4f71-b439-5dd625802563" providerId="AD" clId="Web-{DD33DBDB-CBE1-4AC7-A786-246724630995}" dt="2023-10-03T10:51:23.792" v="1"/>
          <pc:sldLayoutMkLst>
            <pc:docMk/>
            <pc:sldMasterMk cId="2460954070" sldId="2147483660"/>
            <pc:sldLayoutMk cId="1718958274" sldId="2147483669"/>
          </pc:sldLayoutMkLst>
        </pc:sldLayoutChg>
        <pc:sldLayoutChg chg="del">
          <pc:chgData name="Magesh Jayakumar" userId="S::magesh.jayakumar.c@revature.com::b8ead12c-d424-4f71-b439-5dd625802563" providerId="AD" clId="Web-{DD33DBDB-CBE1-4AC7-A786-246724630995}" dt="2023-10-03T10:51:23.792" v="1"/>
          <pc:sldLayoutMkLst>
            <pc:docMk/>
            <pc:sldMasterMk cId="2460954070" sldId="2147483660"/>
            <pc:sldLayoutMk cId="2202905451" sldId="2147483670"/>
          </pc:sldLayoutMkLst>
        </pc:sldLayoutChg>
        <pc:sldLayoutChg chg="del">
          <pc:chgData name="Magesh Jayakumar" userId="S::magesh.jayakumar.c@revature.com::b8ead12c-d424-4f71-b439-5dd625802563" providerId="AD" clId="Web-{DD33DBDB-CBE1-4AC7-A786-246724630995}" dt="2023-10-03T10:51:23.792" v="1"/>
          <pc:sldLayoutMkLst>
            <pc:docMk/>
            <pc:sldMasterMk cId="2460954070" sldId="2147483660"/>
            <pc:sldLayoutMk cId="3479445657" sldId="2147483671"/>
          </pc:sldLayoutMkLst>
        </pc:sldLayoutChg>
      </pc:sldMasterChg>
      <pc:sldMasterChg chg="add addSldLayout">
        <pc:chgData name="Magesh Jayakumar" userId="S::magesh.jayakumar.c@revature.com::b8ead12c-d424-4f71-b439-5dd625802563" providerId="AD" clId="Web-{DD33DBDB-CBE1-4AC7-A786-246724630995}" dt="2023-10-03T10:51:23.792" v="1"/>
        <pc:sldMasterMkLst>
          <pc:docMk/>
          <pc:sldMasterMk cId="1788408994" sldId="2147483685"/>
        </pc:sldMasterMkLst>
        <pc:sldLayoutChg chg="add">
          <pc:chgData name="Magesh Jayakumar" userId="S::magesh.jayakumar.c@revature.com::b8ead12c-d424-4f71-b439-5dd625802563" providerId="AD" clId="Web-{DD33DBDB-CBE1-4AC7-A786-246724630995}" dt="2023-10-03T10:51:23.792" v="1"/>
          <pc:sldLayoutMkLst>
            <pc:docMk/>
            <pc:sldMasterMk cId="1788408994" sldId="2147483685"/>
            <pc:sldLayoutMk cId="3957266435" sldId="2147483674"/>
          </pc:sldLayoutMkLst>
        </pc:sldLayoutChg>
        <pc:sldLayoutChg chg="add">
          <pc:chgData name="Magesh Jayakumar" userId="S::magesh.jayakumar.c@revature.com::b8ead12c-d424-4f71-b439-5dd625802563" providerId="AD" clId="Web-{DD33DBDB-CBE1-4AC7-A786-246724630995}" dt="2023-10-03T10:51:23.792" v="1"/>
          <pc:sldLayoutMkLst>
            <pc:docMk/>
            <pc:sldMasterMk cId="1788408994" sldId="2147483685"/>
            <pc:sldLayoutMk cId="2771099043" sldId="2147483675"/>
          </pc:sldLayoutMkLst>
        </pc:sldLayoutChg>
        <pc:sldLayoutChg chg="add">
          <pc:chgData name="Magesh Jayakumar" userId="S::magesh.jayakumar.c@revature.com::b8ead12c-d424-4f71-b439-5dd625802563" providerId="AD" clId="Web-{DD33DBDB-CBE1-4AC7-A786-246724630995}" dt="2023-10-03T10:51:23.792" v="1"/>
          <pc:sldLayoutMkLst>
            <pc:docMk/>
            <pc:sldMasterMk cId="1788408994" sldId="2147483685"/>
            <pc:sldLayoutMk cId="1646519591" sldId="2147483676"/>
          </pc:sldLayoutMkLst>
        </pc:sldLayoutChg>
        <pc:sldLayoutChg chg="add">
          <pc:chgData name="Magesh Jayakumar" userId="S::magesh.jayakumar.c@revature.com::b8ead12c-d424-4f71-b439-5dd625802563" providerId="AD" clId="Web-{DD33DBDB-CBE1-4AC7-A786-246724630995}" dt="2023-10-03T10:51:23.792" v="1"/>
          <pc:sldLayoutMkLst>
            <pc:docMk/>
            <pc:sldMasterMk cId="1788408994" sldId="2147483685"/>
            <pc:sldLayoutMk cId="1227462789" sldId="2147483677"/>
          </pc:sldLayoutMkLst>
        </pc:sldLayoutChg>
        <pc:sldLayoutChg chg="add">
          <pc:chgData name="Magesh Jayakumar" userId="S::magesh.jayakumar.c@revature.com::b8ead12c-d424-4f71-b439-5dd625802563" providerId="AD" clId="Web-{DD33DBDB-CBE1-4AC7-A786-246724630995}" dt="2023-10-03T10:51:23.792" v="1"/>
          <pc:sldLayoutMkLst>
            <pc:docMk/>
            <pc:sldMasterMk cId="1788408994" sldId="2147483685"/>
            <pc:sldLayoutMk cId="497431729" sldId="2147483678"/>
          </pc:sldLayoutMkLst>
        </pc:sldLayoutChg>
        <pc:sldLayoutChg chg="add">
          <pc:chgData name="Magesh Jayakumar" userId="S::magesh.jayakumar.c@revature.com::b8ead12c-d424-4f71-b439-5dd625802563" providerId="AD" clId="Web-{DD33DBDB-CBE1-4AC7-A786-246724630995}" dt="2023-10-03T10:51:23.792" v="1"/>
          <pc:sldLayoutMkLst>
            <pc:docMk/>
            <pc:sldMasterMk cId="1788408994" sldId="2147483685"/>
            <pc:sldLayoutMk cId="4197193167" sldId="2147483679"/>
          </pc:sldLayoutMkLst>
        </pc:sldLayoutChg>
        <pc:sldLayoutChg chg="add">
          <pc:chgData name="Magesh Jayakumar" userId="S::magesh.jayakumar.c@revature.com::b8ead12c-d424-4f71-b439-5dd625802563" providerId="AD" clId="Web-{DD33DBDB-CBE1-4AC7-A786-246724630995}" dt="2023-10-03T10:51:23.792" v="1"/>
          <pc:sldLayoutMkLst>
            <pc:docMk/>
            <pc:sldMasterMk cId="1788408994" sldId="2147483685"/>
            <pc:sldLayoutMk cId="3550105722" sldId="2147483680"/>
          </pc:sldLayoutMkLst>
        </pc:sldLayoutChg>
        <pc:sldLayoutChg chg="add">
          <pc:chgData name="Magesh Jayakumar" userId="S::magesh.jayakumar.c@revature.com::b8ead12c-d424-4f71-b439-5dd625802563" providerId="AD" clId="Web-{DD33DBDB-CBE1-4AC7-A786-246724630995}" dt="2023-10-03T10:51:23.792" v="1"/>
          <pc:sldLayoutMkLst>
            <pc:docMk/>
            <pc:sldMasterMk cId="1788408994" sldId="2147483685"/>
            <pc:sldLayoutMk cId="253657923" sldId="2147483681"/>
          </pc:sldLayoutMkLst>
        </pc:sldLayoutChg>
        <pc:sldLayoutChg chg="add">
          <pc:chgData name="Magesh Jayakumar" userId="S::magesh.jayakumar.c@revature.com::b8ead12c-d424-4f71-b439-5dd625802563" providerId="AD" clId="Web-{DD33DBDB-CBE1-4AC7-A786-246724630995}" dt="2023-10-03T10:51:23.792" v="1"/>
          <pc:sldLayoutMkLst>
            <pc:docMk/>
            <pc:sldMasterMk cId="1788408994" sldId="2147483685"/>
            <pc:sldLayoutMk cId="1008447266" sldId="2147483682"/>
          </pc:sldLayoutMkLst>
        </pc:sldLayoutChg>
        <pc:sldLayoutChg chg="add">
          <pc:chgData name="Magesh Jayakumar" userId="S::magesh.jayakumar.c@revature.com::b8ead12c-d424-4f71-b439-5dd625802563" providerId="AD" clId="Web-{DD33DBDB-CBE1-4AC7-A786-246724630995}" dt="2023-10-03T10:51:23.792" v="1"/>
          <pc:sldLayoutMkLst>
            <pc:docMk/>
            <pc:sldMasterMk cId="1788408994" sldId="2147483685"/>
            <pc:sldLayoutMk cId="2339930213" sldId="2147483683"/>
          </pc:sldLayoutMkLst>
        </pc:sldLayoutChg>
        <pc:sldLayoutChg chg="add">
          <pc:chgData name="Magesh Jayakumar" userId="S::magesh.jayakumar.c@revature.com::b8ead12c-d424-4f71-b439-5dd625802563" providerId="AD" clId="Web-{DD33DBDB-CBE1-4AC7-A786-246724630995}" dt="2023-10-03T10:51:23.792" v="1"/>
          <pc:sldLayoutMkLst>
            <pc:docMk/>
            <pc:sldMasterMk cId="1788408994" sldId="2147483685"/>
            <pc:sldLayoutMk cId="427579361" sldId="2147483684"/>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10/3/2023</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3657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10/3/2023</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97431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10/3/2023</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550105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10/3/2023</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008447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10/3/2023</a:t>
            </a:fld>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930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10/3/2023</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27579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10/3/2023</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957266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10/3/2023</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197193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10/3/2023</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771099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10/3/2023</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519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10/3/2023</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462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10/3/2023</a:t>
            </a:fld>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178840899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74"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journal4research.org/Electronic-Ignition/277355-Key-Switch-with-Cap-for-50cc-70cc-90cc-110cc/"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ijirst.org/Antitheft-Locking-Devices/710-Retractable-Security-AntiTheft-Locks-black/"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06"/>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90000" y="395289"/>
            <a:ext cx="4075200" cy="2226688"/>
          </a:xfrm>
        </p:spPr>
        <p:txBody>
          <a:bodyPr>
            <a:normAutofit/>
          </a:bodyPr>
          <a:lstStyle/>
          <a:p>
            <a:r>
              <a:rPr lang="en-US" dirty="0">
                <a:latin typeface="Tahoma"/>
                <a:ea typeface="Tahoma"/>
                <a:cs typeface="Tahoma"/>
              </a:rPr>
              <a:t>Automotive Wiring</a:t>
            </a:r>
            <a:endParaRPr lang="en-US" dirty="0"/>
          </a:p>
          <a:p>
            <a:endParaRPr lang="en-US" dirty="0">
              <a:ea typeface="Calibri Light"/>
              <a:cs typeface="Calibri Light"/>
            </a:endParaRPr>
          </a:p>
        </p:txBody>
      </p:sp>
      <p:grpSp>
        <p:nvGrpSpPr>
          <p:cNvPr id="11" name="Group 10">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12" name="Rectangle 11">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4" name="Group 13">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9"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6"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4" name="Picture 3" descr="Torn rope">
            <a:extLst>
              <a:ext uri="{FF2B5EF4-FFF2-40B4-BE49-F238E27FC236}">
                <a16:creationId xmlns:a16="http://schemas.microsoft.com/office/drawing/2014/main" id="{D0B8A0AC-434B-C86F-090C-E5E79FADBFD2}"/>
              </a:ext>
            </a:extLst>
          </p:cNvPr>
          <p:cNvPicPr>
            <a:picLocks noChangeAspect="1"/>
          </p:cNvPicPr>
          <p:nvPr/>
        </p:nvPicPr>
        <p:blipFill rotWithShape="1">
          <a:blip r:embed="rId2"/>
          <a:srcRect l="22963" r="19771" b="-5"/>
          <a:stretch/>
        </p:blipFill>
        <p:spPr>
          <a:xfrm>
            <a:off x="6080462" y="6306"/>
            <a:ext cx="6111538" cy="6858000"/>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9955-A059-F180-C890-D066B88EBADD}"/>
              </a:ext>
            </a:extLst>
          </p:cNvPr>
          <p:cNvSpPr>
            <a:spLocks noGrp="1"/>
          </p:cNvSpPr>
          <p:nvPr>
            <p:ph type="title"/>
          </p:nvPr>
        </p:nvSpPr>
        <p:spPr/>
        <p:txBody>
          <a:bodyPr/>
          <a:lstStyle/>
          <a:p>
            <a:r>
              <a:rPr lang="en-US" dirty="0"/>
              <a:t>Terminal 30g</a:t>
            </a:r>
          </a:p>
        </p:txBody>
      </p:sp>
      <p:pic>
        <p:nvPicPr>
          <p:cNvPr id="4" name="Content Placeholder 3" descr="A battery and stopwatch with a red line&#10;&#10;Description automatically generated">
            <a:extLst>
              <a:ext uri="{FF2B5EF4-FFF2-40B4-BE49-F238E27FC236}">
                <a16:creationId xmlns:a16="http://schemas.microsoft.com/office/drawing/2014/main" id="{F392F983-FF19-3319-3461-DFC2B1BD7043}"/>
              </a:ext>
            </a:extLst>
          </p:cNvPr>
          <p:cNvPicPr>
            <a:picLocks noGrp="1" noChangeAspect="1"/>
          </p:cNvPicPr>
          <p:nvPr>
            <p:ph idx="1"/>
          </p:nvPr>
        </p:nvPicPr>
        <p:blipFill>
          <a:blip r:embed="rId2"/>
          <a:stretch>
            <a:fillRect/>
          </a:stretch>
        </p:blipFill>
        <p:spPr>
          <a:xfrm>
            <a:off x="1536587" y="1685925"/>
            <a:ext cx="9118825" cy="4040191"/>
          </a:xfrm>
        </p:spPr>
      </p:pic>
    </p:spTree>
    <p:extLst>
      <p:ext uri="{BB962C8B-B14F-4D97-AF65-F5344CB8AC3E}">
        <p14:creationId xmlns:p14="http://schemas.microsoft.com/office/powerpoint/2010/main" val="3156185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C822-FCAA-48BB-E5FF-365CD1E10847}"/>
              </a:ext>
            </a:extLst>
          </p:cNvPr>
          <p:cNvSpPr>
            <a:spLocks noGrp="1"/>
          </p:cNvSpPr>
          <p:nvPr>
            <p:ph type="title"/>
          </p:nvPr>
        </p:nvSpPr>
        <p:spPr/>
        <p:txBody>
          <a:bodyPr/>
          <a:lstStyle/>
          <a:p>
            <a:r>
              <a:rPr lang="en-US" dirty="0"/>
              <a:t>Terminal 30g_f</a:t>
            </a:r>
          </a:p>
        </p:txBody>
      </p:sp>
      <p:pic>
        <p:nvPicPr>
          <p:cNvPr id="4" name="Content Placeholder 3" descr="A diagram of a battery with a stopwatch and a red line&#10;&#10;Description automatically generated">
            <a:extLst>
              <a:ext uri="{FF2B5EF4-FFF2-40B4-BE49-F238E27FC236}">
                <a16:creationId xmlns:a16="http://schemas.microsoft.com/office/drawing/2014/main" id="{C864D40B-4B1D-8C49-5B53-065391846FCF}"/>
              </a:ext>
            </a:extLst>
          </p:cNvPr>
          <p:cNvPicPr>
            <a:picLocks noGrp="1" noChangeAspect="1"/>
          </p:cNvPicPr>
          <p:nvPr>
            <p:ph idx="1"/>
          </p:nvPr>
        </p:nvPicPr>
        <p:blipFill>
          <a:blip r:embed="rId2"/>
          <a:stretch>
            <a:fillRect/>
          </a:stretch>
        </p:blipFill>
        <p:spPr>
          <a:xfrm>
            <a:off x="1549756" y="1685925"/>
            <a:ext cx="9092487" cy="4040191"/>
          </a:xfrm>
        </p:spPr>
      </p:pic>
    </p:spTree>
    <p:extLst>
      <p:ext uri="{BB962C8B-B14F-4D97-AF65-F5344CB8AC3E}">
        <p14:creationId xmlns:p14="http://schemas.microsoft.com/office/powerpoint/2010/main" val="2641291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48252-9743-2119-9460-86E7EB4D2859}"/>
              </a:ext>
            </a:extLst>
          </p:cNvPr>
          <p:cNvSpPr>
            <a:spLocks noGrp="1"/>
          </p:cNvSpPr>
          <p:nvPr>
            <p:ph type="title"/>
          </p:nvPr>
        </p:nvSpPr>
        <p:spPr/>
        <p:txBody>
          <a:bodyPr/>
          <a:lstStyle/>
          <a:p>
            <a:r>
              <a:rPr lang="en-US" dirty="0"/>
              <a:t>Terminals</a:t>
            </a:r>
          </a:p>
        </p:txBody>
      </p:sp>
      <p:pic>
        <p:nvPicPr>
          <p:cNvPr id="4" name="Content Placeholder 3" descr="A diagram of a car&#10;&#10;Description automatically generated">
            <a:extLst>
              <a:ext uri="{FF2B5EF4-FFF2-40B4-BE49-F238E27FC236}">
                <a16:creationId xmlns:a16="http://schemas.microsoft.com/office/drawing/2014/main" id="{19608D0D-58B2-8CCB-645B-A120D21FFD18}"/>
              </a:ext>
            </a:extLst>
          </p:cNvPr>
          <p:cNvPicPr>
            <a:picLocks noGrp="1" noChangeAspect="1"/>
          </p:cNvPicPr>
          <p:nvPr>
            <p:ph idx="1"/>
          </p:nvPr>
        </p:nvPicPr>
        <p:blipFill>
          <a:blip r:embed="rId2"/>
          <a:stretch>
            <a:fillRect/>
          </a:stretch>
        </p:blipFill>
        <p:spPr>
          <a:xfrm>
            <a:off x="2491202" y="1685925"/>
            <a:ext cx="7209596" cy="4040191"/>
          </a:xfrm>
        </p:spPr>
      </p:pic>
    </p:spTree>
    <p:extLst>
      <p:ext uri="{BB962C8B-B14F-4D97-AF65-F5344CB8AC3E}">
        <p14:creationId xmlns:p14="http://schemas.microsoft.com/office/powerpoint/2010/main" val="4058503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297FB-8BFA-79AF-4907-6E18376683AA}"/>
              </a:ext>
            </a:extLst>
          </p:cNvPr>
          <p:cNvSpPr>
            <a:spLocks noGrp="1"/>
          </p:cNvSpPr>
          <p:nvPr>
            <p:ph type="title"/>
          </p:nvPr>
        </p:nvSpPr>
        <p:spPr/>
        <p:txBody>
          <a:bodyPr/>
          <a:lstStyle/>
          <a:p>
            <a:r>
              <a:rPr lang="en-US" dirty="0"/>
              <a:t>Symbols</a:t>
            </a:r>
          </a:p>
        </p:txBody>
      </p:sp>
      <p:pic>
        <p:nvPicPr>
          <p:cNvPr id="7" name="Content Placeholder 6" descr="A group of electrical symbols&#10;&#10;Description automatically generated">
            <a:extLst>
              <a:ext uri="{FF2B5EF4-FFF2-40B4-BE49-F238E27FC236}">
                <a16:creationId xmlns:a16="http://schemas.microsoft.com/office/drawing/2014/main" id="{5719B78A-7326-37C7-C917-3D12411458B6}"/>
              </a:ext>
            </a:extLst>
          </p:cNvPr>
          <p:cNvPicPr>
            <a:picLocks noGrp="1" noChangeAspect="1"/>
          </p:cNvPicPr>
          <p:nvPr>
            <p:ph idx="1"/>
          </p:nvPr>
        </p:nvPicPr>
        <p:blipFill>
          <a:blip r:embed="rId2"/>
          <a:stretch>
            <a:fillRect/>
          </a:stretch>
        </p:blipFill>
        <p:spPr>
          <a:xfrm>
            <a:off x="2824323" y="1685925"/>
            <a:ext cx="6543353" cy="4040191"/>
          </a:xfrm>
        </p:spPr>
      </p:pic>
      <p:sp>
        <p:nvSpPr>
          <p:cNvPr id="3" name="TextBox 2">
            <a:extLst>
              <a:ext uri="{FF2B5EF4-FFF2-40B4-BE49-F238E27FC236}">
                <a16:creationId xmlns:a16="http://schemas.microsoft.com/office/drawing/2014/main" id="{D7511F58-8811-46EB-2D90-B5832FC1367F}"/>
              </a:ext>
            </a:extLst>
          </p:cNvPr>
          <p:cNvSpPr txBox="1"/>
          <p:nvPr/>
        </p:nvSpPr>
        <p:spPr>
          <a:xfrm>
            <a:off x="4729975" y="2955072"/>
            <a:ext cx="808463" cy="37170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F8003788-E052-153E-BA01-932909947394}"/>
              </a:ext>
            </a:extLst>
          </p:cNvPr>
          <p:cNvSpPr txBox="1"/>
          <p:nvPr/>
        </p:nvSpPr>
        <p:spPr>
          <a:xfrm>
            <a:off x="4674219" y="3001536"/>
            <a:ext cx="14217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Connected</a:t>
            </a:r>
          </a:p>
        </p:txBody>
      </p:sp>
    </p:spTree>
    <p:extLst>
      <p:ext uri="{BB962C8B-B14F-4D97-AF65-F5344CB8AC3E}">
        <p14:creationId xmlns:p14="http://schemas.microsoft.com/office/powerpoint/2010/main" val="3060764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AA8BE-E071-2645-FC95-974E72358BC6}"/>
              </a:ext>
            </a:extLst>
          </p:cNvPr>
          <p:cNvSpPr>
            <a:spLocks noGrp="1"/>
          </p:cNvSpPr>
          <p:nvPr>
            <p:ph type="title"/>
          </p:nvPr>
        </p:nvSpPr>
        <p:spPr/>
        <p:txBody>
          <a:bodyPr/>
          <a:lstStyle/>
          <a:p>
            <a:r>
              <a:rPr lang="en-US" dirty="0"/>
              <a:t>Horn Wiring Diagram</a:t>
            </a:r>
          </a:p>
        </p:txBody>
      </p:sp>
      <p:pic>
        <p:nvPicPr>
          <p:cNvPr id="4" name="Content Placeholder 3" descr="Diagram of a horn wiring diagram&#10;&#10;Description automatically generated">
            <a:extLst>
              <a:ext uri="{FF2B5EF4-FFF2-40B4-BE49-F238E27FC236}">
                <a16:creationId xmlns:a16="http://schemas.microsoft.com/office/drawing/2014/main" id="{93AFBB81-9FFA-C136-DBDA-A947E26BB150}"/>
              </a:ext>
            </a:extLst>
          </p:cNvPr>
          <p:cNvPicPr>
            <a:picLocks noGrp="1" noChangeAspect="1"/>
          </p:cNvPicPr>
          <p:nvPr>
            <p:ph idx="1"/>
          </p:nvPr>
        </p:nvPicPr>
        <p:blipFill>
          <a:blip r:embed="rId2"/>
          <a:stretch>
            <a:fillRect/>
          </a:stretch>
        </p:blipFill>
        <p:spPr>
          <a:xfrm>
            <a:off x="3112539" y="1685925"/>
            <a:ext cx="5966921" cy="4040191"/>
          </a:xfrm>
        </p:spPr>
      </p:pic>
    </p:spTree>
    <p:extLst>
      <p:ext uri="{BB962C8B-B14F-4D97-AF65-F5344CB8AC3E}">
        <p14:creationId xmlns:p14="http://schemas.microsoft.com/office/powerpoint/2010/main" val="3778917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AC3CC-9B56-E111-A3E8-EA452298BE50}"/>
              </a:ext>
            </a:extLst>
          </p:cNvPr>
          <p:cNvSpPr>
            <a:spLocks noGrp="1"/>
          </p:cNvSpPr>
          <p:nvPr>
            <p:ph type="title"/>
          </p:nvPr>
        </p:nvSpPr>
        <p:spPr/>
        <p:txBody>
          <a:bodyPr/>
          <a:lstStyle/>
          <a:p>
            <a:r>
              <a:rPr lang="en-US" dirty="0"/>
              <a:t>Basic Starter Circuit</a:t>
            </a:r>
          </a:p>
        </p:txBody>
      </p:sp>
      <p:pic>
        <p:nvPicPr>
          <p:cNvPr id="4" name="Content Placeholder 3" descr="A diagram of a starter circuit&#10;&#10;Description automatically generated">
            <a:extLst>
              <a:ext uri="{FF2B5EF4-FFF2-40B4-BE49-F238E27FC236}">
                <a16:creationId xmlns:a16="http://schemas.microsoft.com/office/drawing/2014/main" id="{A8B42E27-C50B-526A-9613-6E40AEA654D3}"/>
              </a:ext>
            </a:extLst>
          </p:cNvPr>
          <p:cNvPicPr>
            <a:picLocks noGrp="1" noChangeAspect="1"/>
          </p:cNvPicPr>
          <p:nvPr>
            <p:ph idx="1"/>
          </p:nvPr>
        </p:nvPicPr>
        <p:blipFill>
          <a:blip r:embed="rId2"/>
          <a:stretch>
            <a:fillRect/>
          </a:stretch>
        </p:blipFill>
        <p:spPr>
          <a:xfrm>
            <a:off x="3225041" y="1685925"/>
            <a:ext cx="5741917" cy="4040191"/>
          </a:xfrm>
        </p:spPr>
      </p:pic>
    </p:spTree>
    <p:extLst>
      <p:ext uri="{BB962C8B-B14F-4D97-AF65-F5344CB8AC3E}">
        <p14:creationId xmlns:p14="http://schemas.microsoft.com/office/powerpoint/2010/main" val="2969993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77B95-607F-B42F-E549-C7B1808ACA13}"/>
              </a:ext>
            </a:extLst>
          </p:cNvPr>
          <p:cNvSpPr>
            <a:spLocks noGrp="1"/>
          </p:cNvSpPr>
          <p:nvPr>
            <p:ph type="title"/>
          </p:nvPr>
        </p:nvSpPr>
        <p:spPr/>
        <p:txBody>
          <a:bodyPr/>
          <a:lstStyle/>
          <a:p>
            <a:r>
              <a:rPr lang="en-US" dirty="0"/>
              <a:t>Control Module Starter Circuit</a:t>
            </a:r>
          </a:p>
        </p:txBody>
      </p:sp>
      <p:pic>
        <p:nvPicPr>
          <p:cNvPr id="4" name="Content Placeholder 3" descr="A diagram of a starter circuit&#10;&#10;Description automatically generated">
            <a:extLst>
              <a:ext uri="{FF2B5EF4-FFF2-40B4-BE49-F238E27FC236}">
                <a16:creationId xmlns:a16="http://schemas.microsoft.com/office/drawing/2014/main" id="{3B931826-95A6-D5F7-6CF4-42ACA1E3574D}"/>
              </a:ext>
            </a:extLst>
          </p:cNvPr>
          <p:cNvPicPr>
            <a:picLocks noGrp="1" noChangeAspect="1"/>
          </p:cNvPicPr>
          <p:nvPr>
            <p:ph idx="1"/>
          </p:nvPr>
        </p:nvPicPr>
        <p:blipFill>
          <a:blip r:embed="rId2"/>
          <a:stretch>
            <a:fillRect/>
          </a:stretch>
        </p:blipFill>
        <p:spPr>
          <a:xfrm>
            <a:off x="3472811" y="1685925"/>
            <a:ext cx="5246377" cy="4040191"/>
          </a:xfrm>
        </p:spPr>
      </p:pic>
    </p:spTree>
    <p:extLst>
      <p:ext uri="{BB962C8B-B14F-4D97-AF65-F5344CB8AC3E}">
        <p14:creationId xmlns:p14="http://schemas.microsoft.com/office/powerpoint/2010/main" val="381895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3C60-EF50-1F0E-8F5D-887038D23D39}"/>
              </a:ext>
            </a:extLst>
          </p:cNvPr>
          <p:cNvSpPr>
            <a:spLocks noGrp="1"/>
          </p:cNvSpPr>
          <p:nvPr>
            <p:ph type="title"/>
          </p:nvPr>
        </p:nvSpPr>
        <p:spPr/>
        <p:txBody>
          <a:bodyPr/>
          <a:lstStyle/>
          <a:p>
            <a:r>
              <a:rPr lang="en-US" dirty="0"/>
              <a:t>BMW Fuse Box</a:t>
            </a:r>
          </a:p>
        </p:txBody>
      </p:sp>
      <p:pic>
        <p:nvPicPr>
          <p:cNvPr id="4" name="Content Placeholder 3" descr="A close-up of a car fuse box&#10;&#10;Description automatically generated">
            <a:extLst>
              <a:ext uri="{FF2B5EF4-FFF2-40B4-BE49-F238E27FC236}">
                <a16:creationId xmlns:a16="http://schemas.microsoft.com/office/drawing/2014/main" id="{19FAB602-173E-FE60-5361-8942870D8198}"/>
              </a:ext>
            </a:extLst>
          </p:cNvPr>
          <p:cNvPicPr>
            <a:picLocks noGrp="1" noChangeAspect="1"/>
          </p:cNvPicPr>
          <p:nvPr>
            <p:ph idx="1"/>
          </p:nvPr>
        </p:nvPicPr>
        <p:blipFill>
          <a:blip r:embed="rId2"/>
          <a:stretch>
            <a:fillRect/>
          </a:stretch>
        </p:blipFill>
        <p:spPr>
          <a:xfrm>
            <a:off x="3402539" y="1685925"/>
            <a:ext cx="5386921" cy="4040191"/>
          </a:xfrm>
        </p:spPr>
      </p:pic>
    </p:spTree>
    <p:extLst>
      <p:ext uri="{BB962C8B-B14F-4D97-AF65-F5344CB8AC3E}">
        <p14:creationId xmlns:p14="http://schemas.microsoft.com/office/powerpoint/2010/main" val="672166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C761D-B000-AAE8-DD25-237C0012B94F}"/>
              </a:ext>
            </a:extLst>
          </p:cNvPr>
          <p:cNvSpPr>
            <a:spLocks noGrp="1"/>
          </p:cNvSpPr>
          <p:nvPr>
            <p:ph type="title"/>
          </p:nvPr>
        </p:nvSpPr>
        <p:spPr>
          <a:xfrm>
            <a:off x="539750" y="536575"/>
            <a:ext cx="3892550" cy="1453003"/>
          </a:xfrm>
        </p:spPr>
        <p:txBody>
          <a:bodyPr wrap="square" anchor="b">
            <a:normAutofit/>
          </a:bodyPr>
          <a:lstStyle/>
          <a:p>
            <a:pPr algn="ctr">
              <a:lnSpc>
                <a:spcPct val="90000"/>
              </a:lnSpc>
            </a:pPr>
            <a:r>
              <a:rPr lang="en-US">
                <a:latin typeface="Times New Roman"/>
                <a:cs typeface="Times New Roman"/>
              </a:rPr>
              <a:t>‘KL’ is the abbreviation for ‘</a:t>
            </a:r>
            <a:r>
              <a:rPr lang="en-US" err="1">
                <a:latin typeface="Times New Roman"/>
                <a:cs typeface="Times New Roman"/>
              </a:rPr>
              <a:t>klemme</a:t>
            </a:r>
            <a:r>
              <a:rPr lang="en-US">
                <a:latin typeface="Times New Roman"/>
                <a:cs typeface="Times New Roman"/>
              </a:rPr>
              <a:t>’</a:t>
            </a:r>
            <a:endParaRPr lang="en-US"/>
          </a:p>
        </p:txBody>
      </p:sp>
      <p:cxnSp>
        <p:nvCxnSpPr>
          <p:cNvPr id="11" name="Straight Connector 10">
            <a:extLst>
              <a:ext uri="{FF2B5EF4-FFF2-40B4-BE49-F238E27FC236}">
                <a16:creationId xmlns:a16="http://schemas.microsoft.com/office/drawing/2014/main" id="{79A23555-9837-466D-9123-97B89F6CA1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60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E931B42-6B08-7FBF-A529-8BCC92A675A6}"/>
              </a:ext>
            </a:extLst>
          </p:cNvPr>
          <p:cNvSpPr>
            <a:spLocks noGrp="1"/>
          </p:cNvSpPr>
          <p:nvPr>
            <p:ph idx="1"/>
          </p:nvPr>
        </p:nvSpPr>
        <p:spPr>
          <a:xfrm>
            <a:off x="990000" y="2877018"/>
            <a:ext cx="2970000" cy="2901482"/>
          </a:xfrm>
        </p:spPr>
        <p:txBody>
          <a:bodyPr vert="horz" lIns="91440" tIns="45720" rIns="91440" bIns="45720" rtlCol="0">
            <a:normAutofit/>
          </a:bodyPr>
          <a:lstStyle/>
          <a:p>
            <a:pPr marL="359410" indent="-359410">
              <a:lnSpc>
                <a:spcPct val="140000"/>
              </a:lnSpc>
            </a:pPr>
            <a:r>
              <a:rPr lang="en-US" sz="1700">
                <a:latin typeface="Times New Roman"/>
                <a:cs typeface="Times New Roman"/>
              </a:rPr>
              <a:t>which is the German term for connector/connection, or ‘</a:t>
            </a:r>
            <a:r>
              <a:rPr lang="en-US" sz="1700" err="1">
                <a:latin typeface="Times New Roman"/>
                <a:cs typeface="Times New Roman"/>
              </a:rPr>
              <a:t>Klemmenbezeichnungen</a:t>
            </a:r>
            <a:r>
              <a:rPr lang="en-US" sz="1700">
                <a:latin typeface="Times New Roman"/>
                <a:cs typeface="Times New Roman"/>
              </a:rPr>
              <a:t>’. </a:t>
            </a:r>
            <a:r>
              <a:rPr lang="en-US" sz="1700" err="1">
                <a:latin typeface="Times New Roman"/>
                <a:cs typeface="Times New Roman"/>
              </a:rPr>
              <a:t>Klemmenbezeichnungen</a:t>
            </a:r>
            <a:r>
              <a:rPr lang="en-US" sz="1700">
                <a:latin typeface="Times New Roman"/>
                <a:cs typeface="Times New Roman"/>
              </a:rPr>
              <a:t> means Terminal designations.</a:t>
            </a:r>
            <a:endParaRPr lang="en-US" sz="1700"/>
          </a:p>
        </p:txBody>
      </p:sp>
      <p:pic>
        <p:nvPicPr>
          <p:cNvPr id="5" name="Picture 4" descr="Yellow and orange electric plug">
            <a:extLst>
              <a:ext uri="{FF2B5EF4-FFF2-40B4-BE49-F238E27FC236}">
                <a16:creationId xmlns:a16="http://schemas.microsoft.com/office/drawing/2014/main" id="{54518176-0458-157C-A2CF-F5C49EB2DC89}"/>
              </a:ext>
            </a:extLst>
          </p:cNvPr>
          <p:cNvPicPr>
            <a:picLocks noChangeAspect="1"/>
          </p:cNvPicPr>
          <p:nvPr/>
        </p:nvPicPr>
        <p:blipFill rotWithShape="1">
          <a:blip r:embed="rId2"/>
          <a:srcRect l="7567" r="22339" b="-3"/>
          <a:stretch/>
        </p:blipFill>
        <p:spPr>
          <a:xfrm>
            <a:off x="4979987" y="10"/>
            <a:ext cx="7212013" cy="6857990"/>
          </a:xfrm>
          <a:prstGeom prst="rect">
            <a:avLst/>
          </a:prstGeom>
        </p:spPr>
      </p:pic>
    </p:spTree>
    <p:extLst>
      <p:ext uri="{BB962C8B-B14F-4D97-AF65-F5344CB8AC3E}">
        <p14:creationId xmlns:p14="http://schemas.microsoft.com/office/powerpoint/2010/main" val="3279226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E299-A02B-C25C-2AD5-4F8F53CF5D68}"/>
              </a:ext>
            </a:extLst>
          </p:cNvPr>
          <p:cNvSpPr>
            <a:spLocks noGrp="1"/>
          </p:cNvSpPr>
          <p:nvPr>
            <p:ph type="title"/>
          </p:nvPr>
        </p:nvSpPr>
        <p:spPr/>
        <p:txBody>
          <a:bodyPr/>
          <a:lstStyle/>
          <a:p>
            <a:r>
              <a:rPr lang="en-US" dirty="0"/>
              <a:t>Power and Ground</a:t>
            </a:r>
          </a:p>
        </p:txBody>
      </p:sp>
      <p:pic>
        <p:nvPicPr>
          <p:cNvPr id="4" name="Content Placeholder 3" descr="A diagram of a broken connection&#10;&#10;Description automatically generated">
            <a:extLst>
              <a:ext uri="{FF2B5EF4-FFF2-40B4-BE49-F238E27FC236}">
                <a16:creationId xmlns:a16="http://schemas.microsoft.com/office/drawing/2014/main" id="{A5292106-7CA7-57A3-6A50-5B4F707E18F9}"/>
              </a:ext>
            </a:extLst>
          </p:cNvPr>
          <p:cNvPicPr>
            <a:picLocks noGrp="1" noChangeAspect="1"/>
          </p:cNvPicPr>
          <p:nvPr>
            <p:ph idx="1"/>
          </p:nvPr>
        </p:nvPicPr>
        <p:blipFill>
          <a:blip r:embed="rId2"/>
          <a:stretch>
            <a:fillRect/>
          </a:stretch>
        </p:blipFill>
        <p:spPr>
          <a:xfrm>
            <a:off x="1301469" y="1685925"/>
            <a:ext cx="9589061" cy="4040191"/>
          </a:xfrm>
        </p:spPr>
      </p:pic>
    </p:spTree>
    <p:extLst>
      <p:ext uri="{BB962C8B-B14F-4D97-AF65-F5344CB8AC3E}">
        <p14:creationId xmlns:p14="http://schemas.microsoft.com/office/powerpoint/2010/main" val="2732781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E83C-7879-A0A2-CC5E-30AC93096DF6}"/>
              </a:ext>
            </a:extLst>
          </p:cNvPr>
          <p:cNvSpPr>
            <a:spLocks noGrp="1"/>
          </p:cNvSpPr>
          <p:nvPr>
            <p:ph type="title"/>
          </p:nvPr>
        </p:nvSpPr>
        <p:spPr/>
        <p:txBody>
          <a:bodyPr/>
          <a:lstStyle/>
          <a:p>
            <a:r>
              <a:rPr lang="en-US" dirty="0"/>
              <a:t>Simple Circuit</a:t>
            </a:r>
          </a:p>
        </p:txBody>
      </p:sp>
      <p:pic>
        <p:nvPicPr>
          <p:cNvPr id="4" name="Content Placeholder 3" descr="Diagram of a car fuse box&#10;&#10;Description automatically generated">
            <a:extLst>
              <a:ext uri="{FF2B5EF4-FFF2-40B4-BE49-F238E27FC236}">
                <a16:creationId xmlns:a16="http://schemas.microsoft.com/office/drawing/2014/main" id="{21111940-8C72-8701-0D91-741D19ADC7F6}"/>
              </a:ext>
            </a:extLst>
          </p:cNvPr>
          <p:cNvPicPr>
            <a:picLocks noGrp="1" noChangeAspect="1"/>
          </p:cNvPicPr>
          <p:nvPr>
            <p:ph idx="1"/>
          </p:nvPr>
        </p:nvPicPr>
        <p:blipFill>
          <a:blip r:embed="rId2"/>
          <a:stretch>
            <a:fillRect/>
          </a:stretch>
        </p:blipFill>
        <p:spPr>
          <a:xfrm>
            <a:off x="1697468" y="1685925"/>
            <a:ext cx="8797063" cy="4040191"/>
          </a:xfrm>
        </p:spPr>
      </p:pic>
    </p:spTree>
    <p:extLst>
      <p:ext uri="{BB962C8B-B14F-4D97-AF65-F5344CB8AC3E}">
        <p14:creationId xmlns:p14="http://schemas.microsoft.com/office/powerpoint/2010/main" val="355381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79C2A-21A8-139C-5CDB-7A4C11C3AA0E}"/>
              </a:ext>
            </a:extLst>
          </p:cNvPr>
          <p:cNvSpPr>
            <a:spLocks noGrp="1"/>
          </p:cNvSpPr>
          <p:nvPr>
            <p:ph type="title"/>
          </p:nvPr>
        </p:nvSpPr>
        <p:spPr>
          <a:xfrm>
            <a:off x="539750" y="536575"/>
            <a:ext cx="3892550" cy="1453003"/>
          </a:xfrm>
        </p:spPr>
        <p:txBody>
          <a:bodyPr wrap="square" anchor="b">
            <a:normAutofit/>
          </a:bodyPr>
          <a:lstStyle/>
          <a:p>
            <a:pPr algn="ctr"/>
            <a:r>
              <a:rPr lang="en-US" dirty="0"/>
              <a:t>KL 15</a:t>
            </a:r>
            <a:endParaRPr lang="en-US"/>
          </a:p>
        </p:txBody>
      </p:sp>
      <p:cxnSp>
        <p:nvCxnSpPr>
          <p:cNvPr id="26" name="Straight Connector 25">
            <a:extLst>
              <a:ext uri="{FF2B5EF4-FFF2-40B4-BE49-F238E27FC236}">
                <a16:creationId xmlns:a16="http://schemas.microsoft.com/office/drawing/2014/main" id="{79A23555-9837-466D-9123-97B89F6CA1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60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EA164DF-B1EE-573E-F0AD-ADC9F42ADA8E}"/>
              </a:ext>
            </a:extLst>
          </p:cNvPr>
          <p:cNvSpPr>
            <a:spLocks noGrp="1"/>
          </p:cNvSpPr>
          <p:nvPr>
            <p:ph idx="1"/>
          </p:nvPr>
        </p:nvSpPr>
        <p:spPr>
          <a:xfrm>
            <a:off x="990000" y="2877018"/>
            <a:ext cx="2970000" cy="2901482"/>
          </a:xfrm>
        </p:spPr>
        <p:txBody>
          <a:bodyPr vert="horz" lIns="91440" tIns="45720" rIns="91440" bIns="45720" rtlCol="0">
            <a:normAutofit/>
          </a:bodyPr>
          <a:lstStyle/>
          <a:p>
            <a:pPr marL="359410" indent="-359410">
              <a:lnSpc>
                <a:spcPct val="140000"/>
              </a:lnSpc>
            </a:pPr>
            <a:r>
              <a:rPr lang="en-US" sz="1100">
                <a:ea typeface="+mn-lt"/>
                <a:cs typeface="+mn-lt"/>
              </a:rPr>
              <a:t>Refers to the ignition-controlled power. This means that this circuit or power source is active when the ignition key is in the "ON" position. It provides power to components that need to be active only when the vehicle is either running or in the accessory position, such as the car radio, engine control unit, or air conditioning.</a:t>
            </a:r>
            <a:endParaRPr lang="en-US" sz="1100"/>
          </a:p>
        </p:txBody>
      </p:sp>
      <p:pic>
        <p:nvPicPr>
          <p:cNvPr id="7" name="Picture 6" descr="A black key with a keyhole&#10;&#10;Description automatically generated">
            <a:extLst>
              <a:ext uri="{FF2B5EF4-FFF2-40B4-BE49-F238E27FC236}">
                <a16:creationId xmlns:a16="http://schemas.microsoft.com/office/drawing/2014/main" id="{CA44D946-E098-0D9C-CEEB-0EEE3E545BC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573" r="-1" b="-1"/>
          <a:stretch/>
        </p:blipFill>
        <p:spPr>
          <a:xfrm>
            <a:off x="4979987" y="10"/>
            <a:ext cx="7212013" cy="6857990"/>
          </a:xfrm>
          <a:prstGeom prst="rect">
            <a:avLst/>
          </a:prstGeom>
        </p:spPr>
      </p:pic>
    </p:spTree>
    <p:extLst>
      <p:ext uri="{BB962C8B-B14F-4D97-AF65-F5344CB8AC3E}">
        <p14:creationId xmlns:p14="http://schemas.microsoft.com/office/powerpoint/2010/main" val="716496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25D1A-FEDA-68FC-30F2-DF5A86A46BBA}"/>
              </a:ext>
            </a:extLst>
          </p:cNvPr>
          <p:cNvSpPr>
            <a:spLocks noGrp="1"/>
          </p:cNvSpPr>
          <p:nvPr>
            <p:ph type="title"/>
          </p:nvPr>
        </p:nvSpPr>
        <p:spPr>
          <a:xfrm>
            <a:off x="539750" y="536575"/>
            <a:ext cx="3892550" cy="1453003"/>
          </a:xfrm>
        </p:spPr>
        <p:txBody>
          <a:bodyPr wrap="square" anchor="b">
            <a:normAutofit/>
          </a:bodyPr>
          <a:lstStyle/>
          <a:p>
            <a:pPr algn="ctr"/>
            <a:r>
              <a:rPr lang="en-US" b="1" dirty="0"/>
              <a:t>KL30</a:t>
            </a:r>
            <a:endParaRPr lang="en-US"/>
          </a:p>
        </p:txBody>
      </p:sp>
      <p:cxnSp>
        <p:nvCxnSpPr>
          <p:cNvPr id="11" name="Straight Connector 10">
            <a:extLst>
              <a:ext uri="{FF2B5EF4-FFF2-40B4-BE49-F238E27FC236}">
                <a16:creationId xmlns:a16="http://schemas.microsoft.com/office/drawing/2014/main" id="{79A23555-9837-466D-9123-97B89F6CA1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60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84CB29C-594A-29D3-0492-8A1243609970}"/>
              </a:ext>
            </a:extLst>
          </p:cNvPr>
          <p:cNvSpPr>
            <a:spLocks noGrp="1"/>
          </p:cNvSpPr>
          <p:nvPr>
            <p:ph idx="1"/>
          </p:nvPr>
        </p:nvSpPr>
        <p:spPr>
          <a:xfrm>
            <a:off x="990000" y="2877018"/>
            <a:ext cx="2970000" cy="2901482"/>
          </a:xfrm>
        </p:spPr>
        <p:txBody>
          <a:bodyPr vert="horz" lIns="91440" tIns="45720" rIns="91440" bIns="45720" rtlCol="0">
            <a:normAutofit/>
          </a:bodyPr>
          <a:lstStyle/>
          <a:p>
            <a:pPr marL="359410" indent="-359410">
              <a:lnSpc>
                <a:spcPct val="140000"/>
              </a:lnSpc>
            </a:pPr>
            <a:r>
              <a:rPr lang="en-US" sz="1100">
                <a:ea typeface="+mn-lt"/>
                <a:cs typeface="+mn-lt"/>
              </a:rPr>
              <a:t>Represents the direct connection to the battery, meaning it provides constant power regardless of the ignition key position. This is the source for all components that need power even when the vehicle is turned off, like security systems, clock, or certain memory functions in modules.</a:t>
            </a:r>
            <a:endParaRPr lang="en-US" sz="1100"/>
          </a:p>
        </p:txBody>
      </p:sp>
      <p:pic>
        <p:nvPicPr>
          <p:cNvPr id="4" name="Picture 3" descr="A close-up of a car steering wheel&#10;&#10;Description automatically generated">
            <a:extLst>
              <a:ext uri="{FF2B5EF4-FFF2-40B4-BE49-F238E27FC236}">
                <a16:creationId xmlns:a16="http://schemas.microsoft.com/office/drawing/2014/main" id="{D67EE639-3170-FD5A-B2CE-B3A708B24F2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4909"/>
          <a:stretch/>
        </p:blipFill>
        <p:spPr>
          <a:xfrm>
            <a:off x="4979987" y="10"/>
            <a:ext cx="7212013" cy="6857990"/>
          </a:xfrm>
          <a:prstGeom prst="rect">
            <a:avLst/>
          </a:prstGeom>
        </p:spPr>
      </p:pic>
    </p:spTree>
    <p:extLst>
      <p:ext uri="{BB962C8B-B14F-4D97-AF65-F5344CB8AC3E}">
        <p14:creationId xmlns:p14="http://schemas.microsoft.com/office/powerpoint/2010/main" val="2919240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B8D7-75AF-29D7-E1F7-1C18113220EF}"/>
              </a:ext>
            </a:extLst>
          </p:cNvPr>
          <p:cNvSpPr>
            <a:spLocks noGrp="1"/>
          </p:cNvSpPr>
          <p:nvPr>
            <p:ph type="title"/>
          </p:nvPr>
        </p:nvSpPr>
        <p:spPr/>
        <p:txBody>
          <a:bodyPr/>
          <a:lstStyle/>
          <a:p>
            <a:r>
              <a:rPr lang="en-US" dirty="0"/>
              <a:t>Battery</a:t>
            </a:r>
          </a:p>
        </p:txBody>
      </p:sp>
      <p:pic>
        <p:nvPicPr>
          <p:cNvPr id="4" name="Content Placeholder 3" descr="A black and white symbol&#10;&#10;Description automatically generated">
            <a:extLst>
              <a:ext uri="{FF2B5EF4-FFF2-40B4-BE49-F238E27FC236}">
                <a16:creationId xmlns:a16="http://schemas.microsoft.com/office/drawing/2014/main" id="{3E8E1A57-C25C-8EF0-4FC2-6B5ECD4E903F}"/>
              </a:ext>
            </a:extLst>
          </p:cNvPr>
          <p:cNvPicPr>
            <a:picLocks noGrp="1" noChangeAspect="1"/>
          </p:cNvPicPr>
          <p:nvPr>
            <p:ph idx="1"/>
          </p:nvPr>
        </p:nvPicPr>
        <p:blipFill>
          <a:blip r:embed="rId2"/>
          <a:stretch>
            <a:fillRect/>
          </a:stretch>
        </p:blipFill>
        <p:spPr>
          <a:xfrm>
            <a:off x="4195762" y="2315370"/>
            <a:ext cx="3800475" cy="2781300"/>
          </a:xfrm>
        </p:spPr>
      </p:pic>
    </p:spTree>
    <p:extLst>
      <p:ext uri="{BB962C8B-B14F-4D97-AF65-F5344CB8AC3E}">
        <p14:creationId xmlns:p14="http://schemas.microsoft.com/office/powerpoint/2010/main" val="509711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6A7B-5C58-812A-0FDC-26D81A8E2364}"/>
              </a:ext>
            </a:extLst>
          </p:cNvPr>
          <p:cNvSpPr>
            <a:spLocks noGrp="1"/>
          </p:cNvSpPr>
          <p:nvPr>
            <p:ph type="title"/>
          </p:nvPr>
        </p:nvSpPr>
        <p:spPr/>
        <p:txBody>
          <a:bodyPr/>
          <a:lstStyle/>
          <a:p>
            <a:r>
              <a:rPr lang="en-US" dirty="0"/>
              <a:t>Terminal 31</a:t>
            </a:r>
          </a:p>
        </p:txBody>
      </p:sp>
      <p:pic>
        <p:nvPicPr>
          <p:cNvPr id="4" name="Content Placeholder 3" descr="A black and orange battery with a wire&#10;&#10;Description automatically generated">
            <a:extLst>
              <a:ext uri="{FF2B5EF4-FFF2-40B4-BE49-F238E27FC236}">
                <a16:creationId xmlns:a16="http://schemas.microsoft.com/office/drawing/2014/main" id="{CE71EBB6-6289-0AA2-D7B1-B1945424A17B}"/>
              </a:ext>
            </a:extLst>
          </p:cNvPr>
          <p:cNvPicPr>
            <a:picLocks noGrp="1" noChangeAspect="1"/>
          </p:cNvPicPr>
          <p:nvPr>
            <p:ph idx="1"/>
          </p:nvPr>
        </p:nvPicPr>
        <p:blipFill>
          <a:blip r:embed="rId2"/>
          <a:stretch>
            <a:fillRect/>
          </a:stretch>
        </p:blipFill>
        <p:spPr>
          <a:xfrm>
            <a:off x="3824886" y="1685925"/>
            <a:ext cx="4542227" cy="4040191"/>
          </a:xfrm>
        </p:spPr>
      </p:pic>
    </p:spTree>
    <p:extLst>
      <p:ext uri="{BB962C8B-B14F-4D97-AF65-F5344CB8AC3E}">
        <p14:creationId xmlns:p14="http://schemas.microsoft.com/office/powerpoint/2010/main" val="1811182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7B8A6-B7F3-150E-C34D-3B2352FE0B3D}"/>
              </a:ext>
            </a:extLst>
          </p:cNvPr>
          <p:cNvSpPr>
            <a:spLocks noGrp="1"/>
          </p:cNvSpPr>
          <p:nvPr>
            <p:ph type="title"/>
          </p:nvPr>
        </p:nvSpPr>
        <p:spPr/>
        <p:txBody>
          <a:bodyPr/>
          <a:lstStyle/>
          <a:p>
            <a:r>
              <a:rPr lang="en-US" dirty="0"/>
              <a:t>Terminal 31</a:t>
            </a:r>
          </a:p>
        </p:txBody>
      </p:sp>
      <p:pic>
        <p:nvPicPr>
          <p:cNvPr id="4" name="Content Placeholder 3" descr="A black battery with a red line&#10;&#10;Description automatically generated">
            <a:extLst>
              <a:ext uri="{FF2B5EF4-FFF2-40B4-BE49-F238E27FC236}">
                <a16:creationId xmlns:a16="http://schemas.microsoft.com/office/drawing/2014/main" id="{99F2EAF5-9251-26A8-47F4-A6FD24BF7CDA}"/>
              </a:ext>
            </a:extLst>
          </p:cNvPr>
          <p:cNvPicPr>
            <a:picLocks noGrp="1" noChangeAspect="1"/>
          </p:cNvPicPr>
          <p:nvPr>
            <p:ph idx="1"/>
          </p:nvPr>
        </p:nvPicPr>
        <p:blipFill>
          <a:blip r:embed="rId2"/>
          <a:stretch>
            <a:fillRect/>
          </a:stretch>
        </p:blipFill>
        <p:spPr>
          <a:xfrm>
            <a:off x="1691599" y="1685925"/>
            <a:ext cx="8808802" cy="4040191"/>
          </a:xfrm>
        </p:spPr>
      </p:pic>
    </p:spTree>
    <p:extLst>
      <p:ext uri="{BB962C8B-B14F-4D97-AF65-F5344CB8AC3E}">
        <p14:creationId xmlns:p14="http://schemas.microsoft.com/office/powerpoint/2010/main" val="1713085839"/>
      </p:ext>
    </p:extLst>
  </p:cSld>
  <p:clrMapOvr>
    <a:masterClrMapping/>
  </p:clrMapOvr>
</p:sld>
</file>

<file path=ppt/theme/theme1.xml><?xml version="1.0" encoding="utf-8"?>
<a:theme xmlns:a="http://schemas.openxmlformats.org/drawingml/2006/main" name="Frosty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FrostyVTI</vt:lpstr>
      <vt:lpstr>Automotive Wiring </vt:lpstr>
      <vt:lpstr>‘KL’ is the abbreviation for ‘klemme’</vt:lpstr>
      <vt:lpstr>Power and Ground</vt:lpstr>
      <vt:lpstr>Simple Circuit</vt:lpstr>
      <vt:lpstr>KL 15</vt:lpstr>
      <vt:lpstr>KL30</vt:lpstr>
      <vt:lpstr>Battery</vt:lpstr>
      <vt:lpstr>Terminal 31</vt:lpstr>
      <vt:lpstr>Terminal 31</vt:lpstr>
      <vt:lpstr>Terminal 30g</vt:lpstr>
      <vt:lpstr>Terminal 30g_f</vt:lpstr>
      <vt:lpstr>Terminals</vt:lpstr>
      <vt:lpstr>Symbols</vt:lpstr>
      <vt:lpstr>Horn Wiring Diagram</vt:lpstr>
      <vt:lpstr>Basic Starter Circuit</vt:lpstr>
      <vt:lpstr>Control Module Starter Circuit</vt:lpstr>
      <vt:lpstr>BMW Fuse Box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95</cp:revision>
  <dcterms:created xsi:type="dcterms:W3CDTF">2023-10-03T10:47:37Z</dcterms:created>
  <dcterms:modified xsi:type="dcterms:W3CDTF">2023-10-03T16:15:40Z</dcterms:modified>
</cp:coreProperties>
</file>